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9.xml" ContentType="application/vnd.openxmlformats-officedocument.themeOverr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notesSlides/notesSlide9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4.xml" ContentType="application/vnd.openxmlformats-officedocument.themeOverride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notesSlides/notesSlide14.xml" ContentType="application/vnd.openxmlformats-officedocument.presentationml.notesSlide+xml"/>
  <Override PartName="/ppt/theme/themeOverride15.xml" ContentType="application/vnd.openxmlformats-officedocument.themeOverride+xml"/>
  <Override PartName="/ppt/notesSlides/notesSlide15.xml" ContentType="application/vnd.openxmlformats-officedocument.presentationml.notesSlide+xml"/>
  <Override PartName="/ppt/theme/themeOverride16.xml" ContentType="application/vnd.openxmlformats-officedocument.themeOverride+xml"/>
  <Override PartName="/ppt/notesSlides/notesSlide16.xml" ContentType="application/vnd.openxmlformats-officedocument.presentationml.notesSlide+xml"/>
  <Override PartName="/ppt/theme/themeOverride17.xml" ContentType="application/vnd.openxmlformats-officedocument.themeOverride+xml"/>
  <Override PartName="/ppt/notesSlides/notesSlide17.xml" ContentType="application/vnd.openxmlformats-officedocument.presentationml.notesSlide+xml"/>
  <Override PartName="/ppt/theme/themeOverride18.xml" ContentType="application/vnd.openxmlformats-officedocument.themeOverride+xml"/>
  <Override PartName="/ppt/notesSlides/notesSlide18.xml" ContentType="application/vnd.openxmlformats-officedocument.presentationml.notesSlide+xml"/>
  <Override PartName="/ppt/theme/themeOverride19.xml" ContentType="application/vnd.openxmlformats-officedocument.themeOverride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notesSlides/notesSlide19.xml" ContentType="application/vnd.openxmlformats-officedocument.presentationml.notesSlide+xml"/>
  <Override PartName="/ppt/theme/themeOverride20.xml" ContentType="application/vnd.openxmlformats-officedocument.themeOverride+xml"/>
  <Override PartName="/ppt/notesSlides/notesSlide20.xml" ContentType="application/vnd.openxmlformats-officedocument.presentationml.notesSlide+xml"/>
  <Override PartName="/ppt/theme/themeOverride21.xml" ContentType="application/vnd.openxmlformats-officedocument.themeOverride+xml"/>
  <Override PartName="/ppt/notesSlides/notesSlide21.xml" ContentType="application/vnd.openxmlformats-officedocument.presentationml.notesSlide+xml"/>
  <Override PartName="/ppt/theme/themeOverride22.xml" ContentType="application/vnd.openxmlformats-officedocument.themeOverride+xml"/>
  <Override PartName="/ppt/notesSlides/notesSlide22.xml" ContentType="application/vnd.openxmlformats-officedocument.presentationml.notesSlide+xml"/>
  <Override PartName="/ppt/theme/themeOverride23.xml" ContentType="application/vnd.openxmlformats-officedocument.themeOverride+xml"/>
  <Override PartName="/ppt/notesSlides/notesSlide23.xml" ContentType="application/vnd.openxmlformats-officedocument.presentationml.notesSlide+xml"/>
  <Override PartName="/ppt/theme/themeOverride24.xml" ContentType="application/vnd.openxmlformats-officedocument.themeOverr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74" r:id="rId2"/>
    <p:sldId id="275" r:id="rId3"/>
    <p:sldId id="276" r:id="rId4"/>
    <p:sldId id="258" r:id="rId5"/>
    <p:sldId id="272" r:id="rId6"/>
    <p:sldId id="262" r:id="rId7"/>
    <p:sldId id="263" r:id="rId8"/>
    <p:sldId id="269" r:id="rId9"/>
    <p:sldId id="277" r:id="rId10"/>
    <p:sldId id="257" r:id="rId11"/>
    <p:sldId id="264" r:id="rId12"/>
    <p:sldId id="271" r:id="rId13"/>
    <p:sldId id="266" r:id="rId14"/>
    <p:sldId id="278" r:id="rId15"/>
    <p:sldId id="259" r:id="rId16"/>
    <p:sldId id="261" r:id="rId17"/>
    <p:sldId id="260" r:id="rId18"/>
    <p:sldId id="270" r:id="rId19"/>
    <p:sldId id="279" r:id="rId20"/>
    <p:sldId id="267" r:id="rId21"/>
    <p:sldId id="265" r:id="rId22"/>
    <p:sldId id="268" r:id="rId23"/>
    <p:sldId id="273" r:id="rId24"/>
    <p:sldId id="280" r:id="rId25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70" d="100"/>
          <a:sy n="70" d="100"/>
        </p:scale>
        <p:origin x="714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eg>
</file>

<file path=ppt/media/image17.jpg>
</file>

<file path=ppt/media/image18.jpg>
</file>

<file path=ppt/media/image19.jpeg>
</file>

<file path=ppt/media/image2.png>
</file>

<file path=ppt/media/image20.jpg>
</file>

<file path=ppt/media/image21.jpeg>
</file>

<file path=ppt/media/image22.jpg>
</file>

<file path=ppt/media/image23.jpg>
</file>

<file path=ppt/media/image3.jpeg>
</file>

<file path=ppt/media/image4.jpeg>
</file>

<file path=ppt/media/image5.jpeg>
</file>

<file path=ppt/media/image6.jpeg>
</file>

<file path=ppt/media/image7.jpg>
</file>

<file path=ppt/media/image8.jpg>
</file>

<file path=ppt/media/image9.jpe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3528C0-A0AA-4D4F-AD2B-191EF76BE018}" type="datetimeFigureOut">
              <a:rPr lang="zh-CN" altLang="en-US" smtClean="0"/>
              <a:t>2017/8/16 Wednesday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42F9E4-507F-4596-8B48-D94023268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89610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83547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53125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80216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27813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70903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55425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11514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94373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44239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32008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0911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97170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7057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520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09056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6970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819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501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34038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7247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4205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96211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61026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2F9E4-507F-4596-8B48-D94023268D4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6716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0A9D6-F596-4E29-AA58-51112D53DC4B}" type="datetimeFigureOut">
              <a:rPr lang="zh-CN" altLang="en-US" smtClean="0"/>
              <a:t>2017/8/16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47090-672E-497D-B0FD-DBDEC4D1E2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8012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/>
          <p:cNvSpPr>
            <a:spLocks noGrp="1"/>
          </p:cNvSpPr>
          <p:nvPr>
            <p:ph type="pic" sz="quarter" idx="10"/>
          </p:nvPr>
        </p:nvSpPr>
        <p:spPr>
          <a:xfrm>
            <a:off x="1030514" y="1597106"/>
            <a:ext cx="4528457" cy="4180114"/>
          </a:xfrm>
          <a:custGeom>
            <a:avLst/>
            <a:gdLst>
              <a:gd name="connsiteX0" fmla="*/ 0 w 4528457"/>
              <a:gd name="connsiteY0" fmla="*/ 0 h 4180114"/>
              <a:gd name="connsiteX1" fmla="*/ 4528457 w 4528457"/>
              <a:gd name="connsiteY1" fmla="*/ 0 h 4180114"/>
              <a:gd name="connsiteX2" fmla="*/ 4528457 w 4528457"/>
              <a:gd name="connsiteY2" fmla="*/ 4180114 h 4180114"/>
              <a:gd name="connsiteX3" fmla="*/ 0 w 4528457"/>
              <a:gd name="connsiteY3" fmla="*/ 4180114 h 4180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8457" h="4180114">
                <a:moveTo>
                  <a:pt x="0" y="0"/>
                </a:moveTo>
                <a:lnTo>
                  <a:pt x="4528457" y="0"/>
                </a:lnTo>
                <a:lnTo>
                  <a:pt x="4528457" y="4180114"/>
                </a:lnTo>
                <a:lnTo>
                  <a:pt x="0" y="41801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3106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0A9D6-F596-4E29-AA58-51112D53DC4B}" type="datetimeFigureOut">
              <a:rPr lang="zh-CN" altLang="en-US" smtClean="0"/>
              <a:t>2017/8/16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47090-672E-497D-B0FD-DBDEC4D1E2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0795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0A9D6-F596-4E29-AA58-51112D53DC4B}" type="datetimeFigureOut">
              <a:rPr lang="zh-CN" altLang="en-US" smtClean="0"/>
              <a:t>2017/8/16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47090-672E-497D-B0FD-DBDEC4D1E2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09896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951068" y="1500994"/>
            <a:ext cx="2936027" cy="3200447"/>
          </a:xfrm>
          <a:custGeom>
            <a:avLst/>
            <a:gdLst>
              <a:gd name="connsiteX0" fmla="*/ 0 w 2936027"/>
              <a:gd name="connsiteY0" fmla="*/ 0 h 3200447"/>
              <a:gd name="connsiteX1" fmla="*/ 2936027 w 2936027"/>
              <a:gd name="connsiteY1" fmla="*/ 0 h 3200447"/>
              <a:gd name="connsiteX2" fmla="*/ 2936027 w 2936027"/>
              <a:gd name="connsiteY2" fmla="*/ 3200447 h 3200447"/>
              <a:gd name="connsiteX3" fmla="*/ 0 w 2936027"/>
              <a:gd name="connsiteY3" fmla="*/ 3200447 h 3200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6027" h="3200447">
                <a:moveTo>
                  <a:pt x="0" y="0"/>
                </a:moveTo>
                <a:lnTo>
                  <a:pt x="2936027" y="0"/>
                </a:lnTo>
                <a:lnTo>
                  <a:pt x="2936027" y="3200447"/>
                </a:lnTo>
                <a:lnTo>
                  <a:pt x="0" y="320044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4627988" y="1500994"/>
            <a:ext cx="2936027" cy="3200447"/>
          </a:xfrm>
          <a:custGeom>
            <a:avLst/>
            <a:gdLst>
              <a:gd name="connsiteX0" fmla="*/ 0 w 2936027"/>
              <a:gd name="connsiteY0" fmla="*/ 0 h 3200447"/>
              <a:gd name="connsiteX1" fmla="*/ 2936027 w 2936027"/>
              <a:gd name="connsiteY1" fmla="*/ 0 h 3200447"/>
              <a:gd name="connsiteX2" fmla="*/ 2936027 w 2936027"/>
              <a:gd name="connsiteY2" fmla="*/ 3200447 h 3200447"/>
              <a:gd name="connsiteX3" fmla="*/ 0 w 2936027"/>
              <a:gd name="connsiteY3" fmla="*/ 3200447 h 3200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6027" h="3200447">
                <a:moveTo>
                  <a:pt x="0" y="0"/>
                </a:moveTo>
                <a:lnTo>
                  <a:pt x="2936027" y="0"/>
                </a:lnTo>
                <a:lnTo>
                  <a:pt x="2936027" y="3200447"/>
                </a:lnTo>
                <a:lnTo>
                  <a:pt x="0" y="320044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2"/>
          </p:nvPr>
        </p:nvSpPr>
        <p:spPr>
          <a:xfrm>
            <a:off x="8304908" y="1500994"/>
            <a:ext cx="2936027" cy="3200447"/>
          </a:xfrm>
          <a:custGeom>
            <a:avLst/>
            <a:gdLst>
              <a:gd name="connsiteX0" fmla="*/ 0 w 2936027"/>
              <a:gd name="connsiteY0" fmla="*/ 0 h 3200447"/>
              <a:gd name="connsiteX1" fmla="*/ 2936027 w 2936027"/>
              <a:gd name="connsiteY1" fmla="*/ 0 h 3200447"/>
              <a:gd name="connsiteX2" fmla="*/ 2936027 w 2936027"/>
              <a:gd name="connsiteY2" fmla="*/ 3200447 h 3200447"/>
              <a:gd name="connsiteX3" fmla="*/ 0 w 2936027"/>
              <a:gd name="connsiteY3" fmla="*/ 3200447 h 3200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6027" h="3200447">
                <a:moveTo>
                  <a:pt x="0" y="0"/>
                </a:moveTo>
                <a:lnTo>
                  <a:pt x="2936027" y="0"/>
                </a:lnTo>
                <a:lnTo>
                  <a:pt x="2936027" y="3200447"/>
                </a:lnTo>
                <a:lnTo>
                  <a:pt x="0" y="320044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470667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513503" y="1912855"/>
            <a:ext cx="2791248" cy="1604820"/>
          </a:xfrm>
          <a:custGeom>
            <a:avLst/>
            <a:gdLst>
              <a:gd name="connsiteX0" fmla="*/ 401205 w 2791248"/>
              <a:gd name="connsiteY0" fmla="*/ 0 h 1604820"/>
              <a:gd name="connsiteX1" fmla="*/ 2791248 w 2791248"/>
              <a:gd name="connsiteY1" fmla="*/ 0 h 1604820"/>
              <a:gd name="connsiteX2" fmla="*/ 2390043 w 2791248"/>
              <a:gd name="connsiteY2" fmla="*/ 1604820 h 1604820"/>
              <a:gd name="connsiteX3" fmla="*/ 0 w 2791248"/>
              <a:gd name="connsiteY3" fmla="*/ 1604820 h 1604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91248" h="1604820">
                <a:moveTo>
                  <a:pt x="401205" y="0"/>
                </a:moveTo>
                <a:lnTo>
                  <a:pt x="2791248" y="0"/>
                </a:lnTo>
                <a:lnTo>
                  <a:pt x="2390043" y="1604820"/>
                </a:lnTo>
                <a:lnTo>
                  <a:pt x="0" y="160482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3304751" y="1912855"/>
            <a:ext cx="2791248" cy="1604820"/>
          </a:xfrm>
          <a:custGeom>
            <a:avLst/>
            <a:gdLst>
              <a:gd name="connsiteX0" fmla="*/ 401205 w 2791248"/>
              <a:gd name="connsiteY0" fmla="*/ 0 h 1604820"/>
              <a:gd name="connsiteX1" fmla="*/ 2791248 w 2791248"/>
              <a:gd name="connsiteY1" fmla="*/ 0 h 1604820"/>
              <a:gd name="connsiteX2" fmla="*/ 2390043 w 2791248"/>
              <a:gd name="connsiteY2" fmla="*/ 1604820 h 1604820"/>
              <a:gd name="connsiteX3" fmla="*/ 0 w 2791248"/>
              <a:gd name="connsiteY3" fmla="*/ 1604820 h 1604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91248" h="1604820">
                <a:moveTo>
                  <a:pt x="401205" y="0"/>
                </a:moveTo>
                <a:lnTo>
                  <a:pt x="2791248" y="0"/>
                </a:lnTo>
                <a:lnTo>
                  <a:pt x="2390043" y="1604820"/>
                </a:lnTo>
                <a:lnTo>
                  <a:pt x="0" y="160482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6096001" y="1912855"/>
            <a:ext cx="2791248" cy="1604820"/>
          </a:xfrm>
          <a:custGeom>
            <a:avLst/>
            <a:gdLst>
              <a:gd name="connsiteX0" fmla="*/ 401205 w 2791248"/>
              <a:gd name="connsiteY0" fmla="*/ 0 h 1604820"/>
              <a:gd name="connsiteX1" fmla="*/ 2791248 w 2791248"/>
              <a:gd name="connsiteY1" fmla="*/ 0 h 1604820"/>
              <a:gd name="connsiteX2" fmla="*/ 2390043 w 2791248"/>
              <a:gd name="connsiteY2" fmla="*/ 1604820 h 1604820"/>
              <a:gd name="connsiteX3" fmla="*/ 0 w 2791248"/>
              <a:gd name="connsiteY3" fmla="*/ 1604820 h 1604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91248" h="1604820">
                <a:moveTo>
                  <a:pt x="401205" y="0"/>
                </a:moveTo>
                <a:lnTo>
                  <a:pt x="2791248" y="0"/>
                </a:lnTo>
                <a:lnTo>
                  <a:pt x="2390043" y="1604820"/>
                </a:lnTo>
                <a:lnTo>
                  <a:pt x="0" y="160482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8887249" y="1912855"/>
            <a:ext cx="2791248" cy="1604820"/>
          </a:xfrm>
          <a:custGeom>
            <a:avLst/>
            <a:gdLst>
              <a:gd name="connsiteX0" fmla="*/ 401205 w 2791248"/>
              <a:gd name="connsiteY0" fmla="*/ 0 h 1604820"/>
              <a:gd name="connsiteX1" fmla="*/ 2791248 w 2791248"/>
              <a:gd name="connsiteY1" fmla="*/ 0 h 1604820"/>
              <a:gd name="connsiteX2" fmla="*/ 2390043 w 2791248"/>
              <a:gd name="connsiteY2" fmla="*/ 1604820 h 1604820"/>
              <a:gd name="connsiteX3" fmla="*/ 0 w 2791248"/>
              <a:gd name="connsiteY3" fmla="*/ 1604820 h 1604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91248" h="1604820">
                <a:moveTo>
                  <a:pt x="401205" y="0"/>
                </a:moveTo>
                <a:lnTo>
                  <a:pt x="2791248" y="0"/>
                </a:lnTo>
                <a:lnTo>
                  <a:pt x="2390043" y="1604820"/>
                </a:lnTo>
                <a:lnTo>
                  <a:pt x="0" y="160482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8523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-3484" y="1912037"/>
            <a:ext cx="4061375" cy="2688363"/>
          </a:xfrm>
          <a:custGeom>
            <a:avLst/>
            <a:gdLst>
              <a:gd name="connsiteX0" fmla="*/ 0 w 4061375"/>
              <a:gd name="connsiteY0" fmla="*/ 0 h 2688363"/>
              <a:gd name="connsiteX1" fmla="*/ 4061375 w 4061375"/>
              <a:gd name="connsiteY1" fmla="*/ 0 h 2688363"/>
              <a:gd name="connsiteX2" fmla="*/ 4061375 w 4061375"/>
              <a:gd name="connsiteY2" fmla="*/ 2688363 h 2688363"/>
              <a:gd name="connsiteX3" fmla="*/ 0 w 4061375"/>
              <a:gd name="connsiteY3" fmla="*/ 2688363 h 2688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61375" h="2688363">
                <a:moveTo>
                  <a:pt x="0" y="0"/>
                </a:moveTo>
                <a:lnTo>
                  <a:pt x="4061375" y="0"/>
                </a:lnTo>
                <a:lnTo>
                  <a:pt x="4061375" y="2688363"/>
                </a:lnTo>
                <a:lnTo>
                  <a:pt x="0" y="268836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4057389" y="1912037"/>
            <a:ext cx="4083263" cy="2688363"/>
          </a:xfrm>
          <a:custGeom>
            <a:avLst/>
            <a:gdLst>
              <a:gd name="connsiteX0" fmla="*/ 0 w 4083263"/>
              <a:gd name="connsiteY0" fmla="*/ 0 h 2688363"/>
              <a:gd name="connsiteX1" fmla="*/ 4083263 w 4083263"/>
              <a:gd name="connsiteY1" fmla="*/ 0 h 2688363"/>
              <a:gd name="connsiteX2" fmla="*/ 4083263 w 4083263"/>
              <a:gd name="connsiteY2" fmla="*/ 2688363 h 2688363"/>
              <a:gd name="connsiteX3" fmla="*/ 0 w 4083263"/>
              <a:gd name="connsiteY3" fmla="*/ 2688363 h 2688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83263" h="2688363">
                <a:moveTo>
                  <a:pt x="0" y="0"/>
                </a:moveTo>
                <a:lnTo>
                  <a:pt x="4083263" y="0"/>
                </a:lnTo>
                <a:lnTo>
                  <a:pt x="4083263" y="2688363"/>
                </a:lnTo>
                <a:lnTo>
                  <a:pt x="0" y="268836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2"/>
          </p:nvPr>
        </p:nvSpPr>
        <p:spPr>
          <a:xfrm>
            <a:off x="8140151" y="1912037"/>
            <a:ext cx="4061375" cy="2688363"/>
          </a:xfrm>
          <a:custGeom>
            <a:avLst/>
            <a:gdLst>
              <a:gd name="connsiteX0" fmla="*/ 0 w 4061375"/>
              <a:gd name="connsiteY0" fmla="*/ 0 h 2688363"/>
              <a:gd name="connsiteX1" fmla="*/ 4061375 w 4061375"/>
              <a:gd name="connsiteY1" fmla="*/ 0 h 2688363"/>
              <a:gd name="connsiteX2" fmla="*/ 4061375 w 4061375"/>
              <a:gd name="connsiteY2" fmla="*/ 2688363 h 2688363"/>
              <a:gd name="connsiteX3" fmla="*/ 0 w 4061375"/>
              <a:gd name="connsiteY3" fmla="*/ 2688363 h 2688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61375" h="2688363">
                <a:moveTo>
                  <a:pt x="0" y="0"/>
                </a:moveTo>
                <a:lnTo>
                  <a:pt x="4061375" y="0"/>
                </a:lnTo>
                <a:lnTo>
                  <a:pt x="4061375" y="2688363"/>
                </a:lnTo>
                <a:lnTo>
                  <a:pt x="0" y="268836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17266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79921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3848483" y="1605288"/>
            <a:ext cx="1879206" cy="1878580"/>
          </a:xfrm>
          <a:custGeom>
            <a:avLst/>
            <a:gdLst>
              <a:gd name="connsiteX0" fmla="*/ 939603 w 1879206"/>
              <a:gd name="connsiteY0" fmla="*/ 0 h 1878580"/>
              <a:gd name="connsiteX1" fmla="*/ 1879206 w 1879206"/>
              <a:gd name="connsiteY1" fmla="*/ 939290 h 1878580"/>
              <a:gd name="connsiteX2" fmla="*/ 939603 w 1879206"/>
              <a:gd name="connsiteY2" fmla="*/ 1878580 h 1878580"/>
              <a:gd name="connsiteX3" fmla="*/ 0 w 1879206"/>
              <a:gd name="connsiteY3" fmla="*/ 939290 h 1878580"/>
              <a:gd name="connsiteX4" fmla="*/ 939603 w 1879206"/>
              <a:gd name="connsiteY4" fmla="*/ 0 h 1878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9206" h="1878580">
                <a:moveTo>
                  <a:pt x="939603" y="0"/>
                </a:moveTo>
                <a:cubicBezTo>
                  <a:pt x="1458531" y="0"/>
                  <a:pt x="1879206" y="420534"/>
                  <a:pt x="1879206" y="939290"/>
                </a:cubicBezTo>
                <a:cubicBezTo>
                  <a:pt x="1879206" y="1458046"/>
                  <a:pt x="1458531" y="1878580"/>
                  <a:pt x="939603" y="1878580"/>
                </a:cubicBezTo>
                <a:cubicBezTo>
                  <a:pt x="420675" y="1878580"/>
                  <a:pt x="0" y="1458046"/>
                  <a:pt x="0" y="939290"/>
                </a:cubicBezTo>
                <a:cubicBezTo>
                  <a:pt x="0" y="420534"/>
                  <a:pt x="420675" y="0"/>
                  <a:pt x="93960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6308942" y="1667561"/>
            <a:ext cx="1879206" cy="1878580"/>
          </a:xfrm>
          <a:custGeom>
            <a:avLst/>
            <a:gdLst>
              <a:gd name="connsiteX0" fmla="*/ 939603 w 1879206"/>
              <a:gd name="connsiteY0" fmla="*/ 0 h 1878580"/>
              <a:gd name="connsiteX1" fmla="*/ 1879206 w 1879206"/>
              <a:gd name="connsiteY1" fmla="*/ 939290 h 1878580"/>
              <a:gd name="connsiteX2" fmla="*/ 939603 w 1879206"/>
              <a:gd name="connsiteY2" fmla="*/ 1878580 h 1878580"/>
              <a:gd name="connsiteX3" fmla="*/ 0 w 1879206"/>
              <a:gd name="connsiteY3" fmla="*/ 939290 h 1878580"/>
              <a:gd name="connsiteX4" fmla="*/ 939603 w 1879206"/>
              <a:gd name="connsiteY4" fmla="*/ 0 h 1878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9206" h="1878580">
                <a:moveTo>
                  <a:pt x="939603" y="0"/>
                </a:moveTo>
                <a:cubicBezTo>
                  <a:pt x="1458531" y="0"/>
                  <a:pt x="1879206" y="420534"/>
                  <a:pt x="1879206" y="939290"/>
                </a:cubicBezTo>
                <a:cubicBezTo>
                  <a:pt x="1879206" y="1458046"/>
                  <a:pt x="1458531" y="1878580"/>
                  <a:pt x="939603" y="1878580"/>
                </a:cubicBezTo>
                <a:cubicBezTo>
                  <a:pt x="420675" y="1878580"/>
                  <a:pt x="0" y="1458046"/>
                  <a:pt x="0" y="939290"/>
                </a:cubicBezTo>
                <a:cubicBezTo>
                  <a:pt x="0" y="420534"/>
                  <a:pt x="420675" y="0"/>
                  <a:pt x="93960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3848483" y="3834151"/>
            <a:ext cx="1879206" cy="1878580"/>
          </a:xfrm>
          <a:custGeom>
            <a:avLst/>
            <a:gdLst>
              <a:gd name="connsiteX0" fmla="*/ 939603 w 1879206"/>
              <a:gd name="connsiteY0" fmla="*/ 0 h 1878580"/>
              <a:gd name="connsiteX1" fmla="*/ 1879206 w 1879206"/>
              <a:gd name="connsiteY1" fmla="*/ 939290 h 1878580"/>
              <a:gd name="connsiteX2" fmla="*/ 939603 w 1879206"/>
              <a:gd name="connsiteY2" fmla="*/ 1878580 h 1878580"/>
              <a:gd name="connsiteX3" fmla="*/ 0 w 1879206"/>
              <a:gd name="connsiteY3" fmla="*/ 939290 h 1878580"/>
              <a:gd name="connsiteX4" fmla="*/ 939603 w 1879206"/>
              <a:gd name="connsiteY4" fmla="*/ 0 h 1878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9206" h="1878580">
                <a:moveTo>
                  <a:pt x="939603" y="0"/>
                </a:moveTo>
                <a:cubicBezTo>
                  <a:pt x="1458531" y="0"/>
                  <a:pt x="1879206" y="420534"/>
                  <a:pt x="1879206" y="939290"/>
                </a:cubicBezTo>
                <a:cubicBezTo>
                  <a:pt x="1879206" y="1458046"/>
                  <a:pt x="1458531" y="1878580"/>
                  <a:pt x="939603" y="1878580"/>
                </a:cubicBezTo>
                <a:cubicBezTo>
                  <a:pt x="420675" y="1878580"/>
                  <a:pt x="0" y="1458046"/>
                  <a:pt x="0" y="939290"/>
                </a:cubicBezTo>
                <a:cubicBezTo>
                  <a:pt x="0" y="420534"/>
                  <a:pt x="420675" y="0"/>
                  <a:pt x="93960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6308942" y="3834151"/>
            <a:ext cx="1879206" cy="1878580"/>
          </a:xfrm>
          <a:custGeom>
            <a:avLst/>
            <a:gdLst>
              <a:gd name="connsiteX0" fmla="*/ 939603 w 1879206"/>
              <a:gd name="connsiteY0" fmla="*/ 0 h 1878580"/>
              <a:gd name="connsiteX1" fmla="*/ 1879206 w 1879206"/>
              <a:gd name="connsiteY1" fmla="*/ 939290 h 1878580"/>
              <a:gd name="connsiteX2" fmla="*/ 939603 w 1879206"/>
              <a:gd name="connsiteY2" fmla="*/ 1878580 h 1878580"/>
              <a:gd name="connsiteX3" fmla="*/ 0 w 1879206"/>
              <a:gd name="connsiteY3" fmla="*/ 939290 h 1878580"/>
              <a:gd name="connsiteX4" fmla="*/ 939603 w 1879206"/>
              <a:gd name="connsiteY4" fmla="*/ 0 h 1878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9206" h="1878580">
                <a:moveTo>
                  <a:pt x="939603" y="0"/>
                </a:moveTo>
                <a:cubicBezTo>
                  <a:pt x="1458531" y="0"/>
                  <a:pt x="1879206" y="420534"/>
                  <a:pt x="1879206" y="939290"/>
                </a:cubicBezTo>
                <a:cubicBezTo>
                  <a:pt x="1879206" y="1458046"/>
                  <a:pt x="1458531" y="1878580"/>
                  <a:pt x="939603" y="1878580"/>
                </a:cubicBezTo>
                <a:cubicBezTo>
                  <a:pt x="420675" y="1878580"/>
                  <a:pt x="0" y="1458046"/>
                  <a:pt x="0" y="939290"/>
                </a:cubicBezTo>
                <a:cubicBezTo>
                  <a:pt x="0" y="420534"/>
                  <a:pt x="420675" y="0"/>
                  <a:pt x="93960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823185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3809411" y="1318623"/>
            <a:ext cx="2263053" cy="2263053"/>
          </a:xfrm>
          <a:custGeom>
            <a:avLst/>
            <a:gdLst>
              <a:gd name="connsiteX0" fmla="*/ 0 w 2263053"/>
              <a:gd name="connsiteY0" fmla="*/ 0 h 2263053"/>
              <a:gd name="connsiteX1" fmla="*/ 2263053 w 2263053"/>
              <a:gd name="connsiteY1" fmla="*/ 0 h 2263053"/>
              <a:gd name="connsiteX2" fmla="*/ 2263053 w 2263053"/>
              <a:gd name="connsiteY2" fmla="*/ 2263053 h 2263053"/>
              <a:gd name="connsiteX3" fmla="*/ 0 w 2263053"/>
              <a:gd name="connsiteY3" fmla="*/ 2263053 h 2263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63053" h="2263053">
                <a:moveTo>
                  <a:pt x="0" y="0"/>
                </a:moveTo>
                <a:lnTo>
                  <a:pt x="2263053" y="0"/>
                </a:lnTo>
                <a:lnTo>
                  <a:pt x="2263053" y="2263053"/>
                </a:lnTo>
                <a:lnTo>
                  <a:pt x="0" y="226305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6119538" y="1318623"/>
            <a:ext cx="2263053" cy="2263053"/>
          </a:xfrm>
          <a:custGeom>
            <a:avLst/>
            <a:gdLst>
              <a:gd name="connsiteX0" fmla="*/ 0 w 2263053"/>
              <a:gd name="connsiteY0" fmla="*/ 0 h 2263053"/>
              <a:gd name="connsiteX1" fmla="*/ 2263053 w 2263053"/>
              <a:gd name="connsiteY1" fmla="*/ 0 h 2263053"/>
              <a:gd name="connsiteX2" fmla="*/ 2263053 w 2263053"/>
              <a:gd name="connsiteY2" fmla="*/ 2263053 h 2263053"/>
              <a:gd name="connsiteX3" fmla="*/ 0 w 2263053"/>
              <a:gd name="connsiteY3" fmla="*/ 2263053 h 2263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63053" h="2263053">
                <a:moveTo>
                  <a:pt x="0" y="0"/>
                </a:moveTo>
                <a:lnTo>
                  <a:pt x="2263053" y="0"/>
                </a:lnTo>
                <a:lnTo>
                  <a:pt x="2263053" y="2263053"/>
                </a:lnTo>
                <a:lnTo>
                  <a:pt x="0" y="226305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3809411" y="3614221"/>
            <a:ext cx="2263053" cy="2263053"/>
          </a:xfrm>
          <a:custGeom>
            <a:avLst/>
            <a:gdLst>
              <a:gd name="connsiteX0" fmla="*/ 0 w 2263053"/>
              <a:gd name="connsiteY0" fmla="*/ 0 h 2263053"/>
              <a:gd name="connsiteX1" fmla="*/ 2263053 w 2263053"/>
              <a:gd name="connsiteY1" fmla="*/ 0 h 2263053"/>
              <a:gd name="connsiteX2" fmla="*/ 2263053 w 2263053"/>
              <a:gd name="connsiteY2" fmla="*/ 2263053 h 2263053"/>
              <a:gd name="connsiteX3" fmla="*/ 0 w 2263053"/>
              <a:gd name="connsiteY3" fmla="*/ 2263053 h 2263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63053" h="2263053">
                <a:moveTo>
                  <a:pt x="0" y="0"/>
                </a:moveTo>
                <a:lnTo>
                  <a:pt x="2263053" y="0"/>
                </a:lnTo>
                <a:lnTo>
                  <a:pt x="2263053" y="2263053"/>
                </a:lnTo>
                <a:lnTo>
                  <a:pt x="0" y="226305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6119538" y="3614221"/>
            <a:ext cx="2263053" cy="2263053"/>
          </a:xfrm>
          <a:custGeom>
            <a:avLst/>
            <a:gdLst>
              <a:gd name="connsiteX0" fmla="*/ 0 w 2263053"/>
              <a:gd name="connsiteY0" fmla="*/ 0 h 2263053"/>
              <a:gd name="connsiteX1" fmla="*/ 2263053 w 2263053"/>
              <a:gd name="connsiteY1" fmla="*/ 0 h 2263053"/>
              <a:gd name="connsiteX2" fmla="*/ 2263053 w 2263053"/>
              <a:gd name="connsiteY2" fmla="*/ 2263053 h 2263053"/>
              <a:gd name="connsiteX3" fmla="*/ 0 w 2263053"/>
              <a:gd name="connsiteY3" fmla="*/ 2263053 h 2263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63053" h="2263053">
                <a:moveTo>
                  <a:pt x="0" y="0"/>
                </a:moveTo>
                <a:lnTo>
                  <a:pt x="2263053" y="0"/>
                </a:lnTo>
                <a:lnTo>
                  <a:pt x="2263053" y="2263053"/>
                </a:lnTo>
                <a:lnTo>
                  <a:pt x="0" y="226305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86911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2099556" y="0"/>
            <a:ext cx="3456384" cy="4293096"/>
          </a:xfrm>
          <a:custGeom>
            <a:avLst/>
            <a:gdLst>
              <a:gd name="connsiteX0" fmla="*/ 0 w 3456384"/>
              <a:gd name="connsiteY0" fmla="*/ 0 h 4293096"/>
              <a:gd name="connsiteX1" fmla="*/ 3456384 w 3456384"/>
              <a:gd name="connsiteY1" fmla="*/ 0 h 4293096"/>
              <a:gd name="connsiteX2" fmla="*/ 3456384 w 3456384"/>
              <a:gd name="connsiteY2" fmla="*/ 4293096 h 4293096"/>
              <a:gd name="connsiteX3" fmla="*/ 0 w 3456384"/>
              <a:gd name="connsiteY3" fmla="*/ 4293096 h 429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56384" h="4293096">
                <a:moveTo>
                  <a:pt x="0" y="0"/>
                </a:moveTo>
                <a:lnTo>
                  <a:pt x="3456384" y="0"/>
                </a:lnTo>
                <a:lnTo>
                  <a:pt x="3456384" y="4293096"/>
                </a:lnTo>
                <a:lnTo>
                  <a:pt x="0" y="429309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1"/>
          </p:nvPr>
        </p:nvSpPr>
        <p:spPr>
          <a:xfrm>
            <a:off x="6636060" y="0"/>
            <a:ext cx="3456384" cy="4293096"/>
          </a:xfrm>
          <a:custGeom>
            <a:avLst/>
            <a:gdLst>
              <a:gd name="connsiteX0" fmla="*/ 0 w 3456384"/>
              <a:gd name="connsiteY0" fmla="*/ 0 h 4293096"/>
              <a:gd name="connsiteX1" fmla="*/ 3456384 w 3456384"/>
              <a:gd name="connsiteY1" fmla="*/ 0 h 4293096"/>
              <a:gd name="connsiteX2" fmla="*/ 3456384 w 3456384"/>
              <a:gd name="connsiteY2" fmla="*/ 4293096 h 4293096"/>
              <a:gd name="connsiteX3" fmla="*/ 0 w 3456384"/>
              <a:gd name="connsiteY3" fmla="*/ 4293096 h 429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56384" h="4293096">
                <a:moveTo>
                  <a:pt x="0" y="0"/>
                </a:moveTo>
                <a:lnTo>
                  <a:pt x="3456384" y="0"/>
                </a:lnTo>
                <a:lnTo>
                  <a:pt x="3456384" y="4293096"/>
                </a:lnTo>
                <a:lnTo>
                  <a:pt x="0" y="429309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4733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0A9D6-F596-4E29-AA58-51112D53DC4B}" type="datetimeFigureOut">
              <a:rPr lang="zh-CN" altLang="en-US" smtClean="0"/>
              <a:t>2017/8/16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47090-672E-497D-B0FD-DBDEC4D1E2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934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0A9D6-F596-4E29-AA58-51112D53DC4B}" type="datetimeFigureOut">
              <a:rPr lang="zh-CN" altLang="en-US" smtClean="0"/>
              <a:t>2017/8/16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47090-672E-497D-B0FD-DBDEC4D1E2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4699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0A9D6-F596-4E29-AA58-51112D53DC4B}" type="datetimeFigureOut">
              <a:rPr lang="zh-CN" altLang="en-US" smtClean="0"/>
              <a:t>2017/8/16 Wednesday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47090-672E-497D-B0FD-DBDEC4D1E2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9467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0A9D6-F596-4E29-AA58-51112D53DC4B}" type="datetimeFigureOut">
              <a:rPr lang="zh-CN" altLang="en-US" smtClean="0"/>
              <a:t>2017/8/16 Wednesday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47090-672E-497D-B0FD-DBDEC4D1E2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3368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0A9D6-F596-4E29-AA58-51112D53DC4B}" type="datetimeFigureOut">
              <a:rPr lang="zh-CN" altLang="en-US" smtClean="0"/>
              <a:t>2017/8/16 Wednesday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47090-672E-497D-B0FD-DBDEC4D1E2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0019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0A9D6-F596-4E29-AA58-51112D53DC4B}" type="datetimeFigureOut">
              <a:rPr lang="zh-CN" altLang="en-US" smtClean="0"/>
              <a:t>2017/8/16 Wednesday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47090-672E-497D-B0FD-DBDEC4D1E2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1250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0A9D6-F596-4E29-AA58-51112D53DC4B}" type="datetimeFigureOut">
              <a:rPr lang="zh-CN" altLang="en-US" smtClean="0"/>
              <a:t>2017/8/16 Wednesday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47090-672E-497D-B0FD-DBDEC4D1E2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384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0A9D6-F596-4E29-AA58-51112D53DC4B}" type="datetimeFigureOut">
              <a:rPr lang="zh-CN" altLang="en-US" smtClean="0"/>
              <a:t>2017/8/16 Wednesday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47090-672E-497D-B0FD-DBDEC4D1E2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3495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0A9D6-F596-4E29-AA58-51112D53DC4B}" type="datetimeFigureOut">
              <a:rPr lang="zh-CN" altLang="en-US" smtClean="0"/>
              <a:t>2017/8/16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747090-672E-497D-B0FD-DBDEC4D1E2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718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7" Type="http://schemas.openxmlformats.org/officeDocument/2006/relationships/image" Target="../media/image2.png"/><Relationship Id="rId2" Type="http://schemas.microsoft.com/office/2007/relationships/media" Target="../media/media1.m4a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.jp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13.jpg"/><Relationship Id="rId2" Type="http://schemas.openxmlformats.org/officeDocument/2006/relationships/slideLayout" Target="../slideLayouts/slideLayout17.xml"/><Relationship Id="rId1" Type="http://schemas.openxmlformats.org/officeDocument/2006/relationships/themeOverride" Target="../theme/themeOverride12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38.xml"/><Relationship Id="rId13" Type="http://schemas.openxmlformats.org/officeDocument/2006/relationships/tags" Target="../tags/tag43.xml"/><Relationship Id="rId18" Type="http://schemas.openxmlformats.org/officeDocument/2006/relationships/notesSlide" Target="../notesSlides/notesSlide14.xml"/><Relationship Id="rId3" Type="http://schemas.openxmlformats.org/officeDocument/2006/relationships/tags" Target="../tags/tag33.xml"/><Relationship Id="rId7" Type="http://schemas.openxmlformats.org/officeDocument/2006/relationships/tags" Target="../tags/tag37.xml"/><Relationship Id="rId12" Type="http://schemas.openxmlformats.org/officeDocument/2006/relationships/tags" Target="../tags/tag42.xml"/><Relationship Id="rId17" Type="http://schemas.openxmlformats.org/officeDocument/2006/relationships/slideLayout" Target="../slideLayouts/slideLayout7.xml"/><Relationship Id="rId2" Type="http://schemas.openxmlformats.org/officeDocument/2006/relationships/tags" Target="../tags/tag32.xml"/><Relationship Id="rId16" Type="http://schemas.openxmlformats.org/officeDocument/2006/relationships/tags" Target="../tags/tag46.xml"/><Relationship Id="rId1" Type="http://schemas.openxmlformats.org/officeDocument/2006/relationships/themeOverride" Target="../theme/themeOverride14.xml"/><Relationship Id="rId6" Type="http://schemas.openxmlformats.org/officeDocument/2006/relationships/tags" Target="../tags/tag36.xml"/><Relationship Id="rId11" Type="http://schemas.openxmlformats.org/officeDocument/2006/relationships/tags" Target="../tags/tag41.xml"/><Relationship Id="rId5" Type="http://schemas.openxmlformats.org/officeDocument/2006/relationships/tags" Target="../tags/tag35.xml"/><Relationship Id="rId15" Type="http://schemas.openxmlformats.org/officeDocument/2006/relationships/tags" Target="../tags/tag45.xml"/><Relationship Id="rId10" Type="http://schemas.openxmlformats.org/officeDocument/2006/relationships/tags" Target="../tags/tag40.xml"/><Relationship Id="rId4" Type="http://schemas.openxmlformats.org/officeDocument/2006/relationships/tags" Target="../tags/tag34.xml"/><Relationship Id="rId9" Type="http://schemas.openxmlformats.org/officeDocument/2006/relationships/tags" Target="../tags/tag39.xml"/><Relationship Id="rId14" Type="http://schemas.openxmlformats.org/officeDocument/2006/relationships/tags" Target="../tags/tag4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15.xml"/><Relationship Id="rId4" Type="http://schemas.openxmlformats.org/officeDocument/2006/relationships/image" Target="../media/image14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6.xml"/><Relationship Id="rId1" Type="http://schemas.openxmlformats.org/officeDocument/2006/relationships/themeOverride" Target="../theme/themeOverride18.xml"/><Relationship Id="rId4" Type="http://schemas.openxmlformats.org/officeDocument/2006/relationships/image" Target="../media/image15.jp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tags" Target="../tags/tag53.xml"/><Relationship Id="rId13" Type="http://schemas.openxmlformats.org/officeDocument/2006/relationships/tags" Target="../tags/tag58.xml"/><Relationship Id="rId18" Type="http://schemas.openxmlformats.org/officeDocument/2006/relationships/notesSlide" Target="../notesSlides/notesSlide19.xml"/><Relationship Id="rId3" Type="http://schemas.openxmlformats.org/officeDocument/2006/relationships/tags" Target="../tags/tag48.xml"/><Relationship Id="rId7" Type="http://schemas.openxmlformats.org/officeDocument/2006/relationships/tags" Target="../tags/tag52.xml"/><Relationship Id="rId12" Type="http://schemas.openxmlformats.org/officeDocument/2006/relationships/tags" Target="../tags/tag57.xml"/><Relationship Id="rId17" Type="http://schemas.openxmlformats.org/officeDocument/2006/relationships/slideLayout" Target="../slideLayouts/slideLayout7.xml"/><Relationship Id="rId2" Type="http://schemas.openxmlformats.org/officeDocument/2006/relationships/tags" Target="../tags/tag47.xml"/><Relationship Id="rId16" Type="http://schemas.openxmlformats.org/officeDocument/2006/relationships/tags" Target="../tags/tag61.xml"/><Relationship Id="rId1" Type="http://schemas.openxmlformats.org/officeDocument/2006/relationships/themeOverride" Target="../theme/themeOverride19.xml"/><Relationship Id="rId6" Type="http://schemas.openxmlformats.org/officeDocument/2006/relationships/tags" Target="../tags/tag51.xml"/><Relationship Id="rId11" Type="http://schemas.openxmlformats.org/officeDocument/2006/relationships/tags" Target="../tags/tag56.xml"/><Relationship Id="rId5" Type="http://schemas.openxmlformats.org/officeDocument/2006/relationships/tags" Target="../tags/tag50.xml"/><Relationship Id="rId15" Type="http://schemas.openxmlformats.org/officeDocument/2006/relationships/tags" Target="../tags/tag60.xml"/><Relationship Id="rId10" Type="http://schemas.openxmlformats.org/officeDocument/2006/relationships/tags" Target="../tags/tag55.xml"/><Relationship Id="rId4" Type="http://schemas.openxmlformats.org/officeDocument/2006/relationships/tags" Target="../tags/tag49.xml"/><Relationship Id="rId9" Type="http://schemas.openxmlformats.org/officeDocument/2006/relationships/tags" Target="../tags/tag54.xml"/><Relationship Id="rId14" Type="http://schemas.openxmlformats.org/officeDocument/2006/relationships/tags" Target="../tags/tag5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20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7" Type="http://schemas.openxmlformats.org/officeDocument/2006/relationships/image" Target="../media/image18.jpg"/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22.xml"/><Relationship Id="rId6" Type="http://schemas.openxmlformats.org/officeDocument/2006/relationships/image" Target="../media/image21.jpeg"/><Relationship Id="rId5" Type="http://schemas.openxmlformats.org/officeDocument/2006/relationships/image" Target="../media/image20.jpg"/><Relationship Id="rId4" Type="http://schemas.openxmlformats.org/officeDocument/2006/relationships/image" Target="../media/image19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9.xml"/><Relationship Id="rId1" Type="http://schemas.openxmlformats.org/officeDocument/2006/relationships/themeOverride" Target="../theme/themeOverride23.xml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6.xml"/><Relationship Id="rId1" Type="http://schemas.openxmlformats.org/officeDocument/2006/relationships/themeOverride" Target="../theme/themeOverride24.xml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notesSlide" Target="../notesSlides/notesSlide3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1" Type="http://schemas.openxmlformats.org/officeDocument/2006/relationships/themeOverride" Target="../theme/themeOverride3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6.jpe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5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9.jpe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23.xml"/><Relationship Id="rId13" Type="http://schemas.openxmlformats.org/officeDocument/2006/relationships/tags" Target="../tags/tag28.xml"/><Relationship Id="rId18" Type="http://schemas.openxmlformats.org/officeDocument/2006/relationships/notesSlide" Target="../notesSlides/notesSlide9.xml"/><Relationship Id="rId3" Type="http://schemas.openxmlformats.org/officeDocument/2006/relationships/tags" Target="../tags/tag18.xml"/><Relationship Id="rId7" Type="http://schemas.openxmlformats.org/officeDocument/2006/relationships/tags" Target="../tags/tag22.xml"/><Relationship Id="rId12" Type="http://schemas.openxmlformats.org/officeDocument/2006/relationships/tags" Target="../tags/tag27.xml"/><Relationship Id="rId17" Type="http://schemas.openxmlformats.org/officeDocument/2006/relationships/slideLayout" Target="../slideLayouts/slideLayout7.xml"/><Relationship Id="rId2" Type="http://schemas.openxmlformats.org/officeDocument/2006/relationships/tags" Target="../tags/tag17.xml"/><Relationship Id="rId16" Type="http://schemas.openxmlformats.org/officeDocument/2006/relationships/tags" Target="../tags/tag31.xml"/><Relationship Id="rId1" Type="http://schemas.openxmlformats.org/officeDocument/2006/relationships/themeOverride" Target="../theme/themeOverride9.xml"/><Relationship Id="rId6" Type="http://schemas.openxmlformats.org/officeDocument/2006/relationships/tags" Target="../tags/tag21.xml"/><Relationship Id="rId11" Type="http://schemas.openxmlformats.org/officeDocument/2006/relationships/tags" Target="../tags/tag26.xml"/><Relationship Id="rId5" Type="http://schemas.openxmlformats.org/officeDocument/2006/relationships/tags" Target="../tags/tag20.xml"/><Relationship Id="rId15" Type="http://schemas.openxmlformats.org/officeDocument/2006/relationships/tags" Target="../tags/tag30.xml"/><Relationship Id="rId10" Type="http://schemas.openxmlformats.org/officeDocument/2006/relationships/tags" Target="../tags/tag25.xml"/><Relationship Id="rId4" Type="http://schemas.openxmlformats.org/officeDocument/2006/relationships/tags" Target="../tags/tag19.xml"/><Relationship Id="rId9" Type="http://schemas.openxmlformats.org/officeDocument/2006/relationships/tags" Target="../tags/tag24.xml"/><Relationship Id="rId14" Type="http://schemas.openxmlformats.org/officeDocument/2006/relationships/tags" Target="../tags/tag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占位符 20"/>
          <p:cNvPicPr>
            <a:picLocks noGrp="1" noChangeAspect="1"/>
          </p:cNvPicPr>
          <p:nvPr>
            <p:ph type="pic" sz="quarter" idx="10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57" b="6557"/>
          <a:stretch>
            <a:fillRect/>
          </a:stretch>
        </p:blipFill>
        <p:spPr/>
      </p:pic>
      <p:grpSp>
        <p:nvGrpSpPr>
          <p:cNvPr id="3" name="组合 2"/>
          <p:cNvGrpSpPr/>
          <p:nvPr/>
        </p:nvGrpSpPr>
        <p:grpSpPr>
          <a:xfrm>
            <a:off x="1" y="0"/>
            <a:ext cx="8710862" cy="6986336"/>
            <a:chOff x="1" y="0"/>
            <a:chExt cx="8710862" cy="6986336"/>
          </a:xfrm>
        </p:grpSpPr>
        <p:sp>
          <p:nvSpPr>
            <p:cNvPr id="4" name="任意多边形 22"/>
            <p:cNvSpPr/>
            <p:nvPr/>
          </p:nvSpPr>
          <p:spPr>
            <a:xfrm>
              <a:off x="1" y="0"/>
              <a:ext cx="8449973" cy="6858000"/>
            </a:xfrm>
            <a:custGeom>
              <a:avLst/>
              <a:gdLst>
                <a:gd name="connsiteX0" fmla="*/ 0 w 8449973"/>
                <a:gd name="connsiteY0" fmla="*/ 0 h 6858000"/>
                <a:gd name="connsiteX1" fmla="*/ 6092632 w 8449973"/>
                <a:gd name="connsiteY1" fmla="*/ 0 h 6858000"/>
                <a:gd name="connsiteX2" fmla="*/ 8449973 w 8449973"/>
                <a:gd name="connsiteY2" fmla="*/ 4304051 h 6858000"/>
                <a:gd name="connsiteX3" fmla="*/ 3786954 w 8449973"/>
                <a:gd name="connsiteY3" fmla="*/ 6858000 h 6858000"/>
                <a:gd name="connsiteX4" fmla="*/ 0 w 8449973"/>
                <a:gd name="connsiteY4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49973" h="6858000">
                  <a:moveTo>
                    <a:pt x="0" y="0"/>
                  </a:moveTo>
                  <a:lnTo>
                    <a:pt x="6092632" y="0"/>
                  </a:lnTo>
                  <a:lnTo>
                    <a:pt x="8449973" y="4304051"/>
                  </a:lnTo>
                  <a:lnTo>
                    <a:pt x="3786954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2">
                <a:lumMod val="50000"/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微软雅黑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3994484" y="0"/>
              <a:ext cx="4716379" cy="6986336"/>
              <a:chOff x="3994484" y="0"/>
              <a:chExt cx="4716379" cy="6986336"/>
            </a:xfrm>
          </p:grpSpPr>
          <p:cxnSp>
            <p:nvCxnSpPr>
              <p:cNvPr id="6" name="直接连接符 5"/>
              <p:cNvCxnSpPr/>
              <p:nvPr/>
            </p:nvCxnSpPr>
            <p:spPr>
              <a:xfrm>
                <a:off x="6309310" y="0"/>
                <a:ext cx="2396064" cy="4395536"/>
              </a:xfrm>
              <a:prstGeom prst="line">
                <a:avLst/>
              </a:prstGeom>
              <a:ln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 flipH="1">
                <a:off x="3994484" y="4395536"/>
                <a:ext cx="4716379" cy="2590800"/>
              </a:xfrm>
              <a:prstGeom prst="line">
                <a:avLst/>
              </a:prstGeom>
              <a:ln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" name="文本框 8"/>
          <p:cNvSpPr txBox="1"/>
          <p:nvPr/>
        </p:nvSpPr>
        <p:spPr>
          <a:xfrm>
            <a:off x="601098" y="2431096"/>
            <a:ext cx="509145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dirty="0">
                <a:solidFill>
                  <a:schemeClr val="bg1"/>
                </a:solidFill>
                <a:latin typeface="微软雅黑"/>
                <a:ea typeface="微软雅黑"/>
              </a:rPr>
              <a:t>酒店管理</a:t>
            </a:r>
            <a:r>
              <a:rPr lang="en-US" altLang="zh-CN" sz="6600" dirty="0">
                <a:solidFill>
                  <a:schemeClr val="bg1"/>
                </a:solidFill>
                <a:latin typeface="微软雅黑"/>
                <a:ea typeface="微软雅黑"/>
              </a:rPr>
              <a:t>PPT</a:t>
            </a:r>
            <a:endParaRPr lang="zh-CN" altLang="en-US" sz="6600" dirty="0">
              <a:solidFill>
                <a:schemeClr val="bg1"/>
              </a:solidFill>
              <a:latin typeface="微软雅黑"/>
              <a:ea typeface="微软雅黑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01098" y="3539092"/>
            <a:ext cx="43524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This template is designed for FEI ER SHE JI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708146" y="4068744"/>
            <a:ext cx="1441420" cy="377592"/>
            <a:chOff x="8023183" y="4743735"/>
            <a:chExt cx="1684329" cy="441225"/>
          </a:xfrm>
        </p:grpSpPr>
        <p:sp>
          <p:nvSpPr>
            <p:cNvPr id="14" name="矩形: 圆角 13"/>
            <p:cNvSpPr/>
            <p:nvPr/>
          </p:nvSpPr>
          <p:spPr>
            <a:xfrm>
              <a:off x="8058093" y="4743735"/>
              <a:ext cx="1635188" cy="44122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8023183" y="4765998"/>
              <a:ext cx="1684329" cy="3596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sz="1400" dirty="0" smtClean="0">
                  <a:latin typeface="Tahoma" panose="020B0604030504040204" pitchFamily="34" charset="0"/>
                  <a:cs typeface="Tahoma" panose="020B0604030504040204" pitchFamily="34" charset="0"/>
                  <a:sym typeface="Tahoma" panose="020B0604030504040204" pitchFamily="34" charset="0"/>
                </a:rPr>
                <a:t>汇报人：千库网</a:t>
              </a:r>
              <a:endParaRPr lang="en-US" altLang="zh-CN" sz="1400" dirty="0">
                <a:latin typeface="Tahoma" panose="020B0604030504040204" pitchFamily="34" charset="0"/>
                <a:cs typeface="Tahoma" panose="020B0604030504040204" pitchFamily="34" charset="0"/>
                <a:sym typeface="Tahoma" panose="020B0604030504040204" pitchFamily="34" charset="0"/>
              </a:endParaRPr>
            </a:p>
          </p:txBody>
        </p:sp>
      </p:grpSp>
      <p:sp>
        <p:nvSpPr>
          <p:cNvPr id="24" name="origami-airplane_16261"/>
          <p:cNvSpPr>
            <a:spLocks noChangeAspect="1"/>
          </p:cNvSpPr>
          <p:nvPr/>
        </p:nvSpPr>
        <p:spPr bwMode="auto">
          <a:xfrm>
            <a:off x="738022" y="1712870"/>
            <a:ext cx="495677" cy="462228"/>
          </a:xfrm>
          <a:custGeom>
            <a:avLst/>
            <a:gdLst>
              <a:gd name="connsiteX0" fmla="*/ 38100 w 326027"/>
              <a:gd name="connsiteY0" fmla="*/ 63500 h 304027"/>
              <a:gd name="connsiteX1" fmla="*/ 70572 w 326027"/>
              <a:gd name="connsiteY1" fmla="*/ 155651 h 304027"/>
              <a:gd name="connsiteX2" fmla="*/ 101745 w 326027"/>
              <a:gd name="connsiteY2" fmla="*/ 255588 h 304027"/>
              <a:gd name="connsiteX3" fmla="*/ 138113 w 326027"/>
              <a:gd name="connsiteY3" fmla="*/ 180311 h 304027"/>
              <a:gd name="connsiteX4" fmla="*/ 38100 w 326027"/>
              <a:gd name="connsiteY4" fmla="*/ 63500 h 304027"/>
              <a:gd name="connsiteX5" fmla="*/ 42863 w 326027"/>
              <a:gd name="connsiteY5" fmla="*/ 33338 h 304027"/>
              <a:gd name="connsiteX6" fmla="*/ 159237 w 326027"/>
              <a:gd name="connsiteY6" fmla="*/ 167557 h 304027"/>
              <a:gd name="connsiteX7" fmla="*/ 161823 w 326027"/>
              <a:gd name="connsiteY7" fmla="*/ 170138 h 304027"/>
              <a:gd name="connsiteX8" fmla="*/ 163117 w 326027"/>
              <a:gd name="connsiteY8" fmla="*/ 171428 h 304027"/>
              <a:gd name="connsiteX9" fmla="*/ 198029 w 326027"/>
              <a:gd name="connsiteY9" fmla="*/ 212726 h 304027"/>
              <a:gd name="connsiteX10" fmla="*/ 203201 w 326027"/>
              <a:gd name="connsiteY10" fmla="*/ 114644 h 304027"/>
              <a:gd name="connsiteX11" fmla="*/ 111395 w 326027"/>
              <a:gd name="connsiteY11" fmla="*/ 64312 h 304027"/>
              <a:gd name="connsiteX12" fmla="*/ 42863 w 326027"/>
              <a:gd name="connsiteY12" fmla="*/ 33338 h 304027"/>
              <a:gd name="connsiteX13" fmla="*/ 95250 w 326027"/>
              <a:gd name="connsiteY13" fmla="*/ 28575 h 304027"/>
              <a:gd name="connsiteX14" fmla="*/ 123707 w 326027"/>
              <a:gd name="connsiteY14" fmla="*/ 43127 h 304027"/>
              <a:gd name="connsiteX15" fmla="*/ 211667 w 326027"/>
              <a:gd name="connsiteY15" fmla="*/ 92075 h 304027"/>
              <a:gd name="connsiteX16" fmla="*/ 269875 w 326027"/>
              <a:gd name="connsiteY16" fmla="*/ 62971 h 304027"/>
              <a:gd name="connsiteX17" fmla="*/ 171568 w 326027"/>
              <a:gd name="connsiteY17" fmla="*/ 39159 h 304027"/>
              <a:gd name="connsiteX18" fmla="*/ 95250 w 326027"/>
              <a:gd name="connsiteY18" fmla="*/ 28575 h 304027"/>
              <a:gd name="connsiteX19" fmla="*/ 15539 w 326027"/>
              <a:gd name="connsiteY19" fmla="*/ 0 h 304027"/>
              <a:gd name="connsiteX20" fmla="*/ 104887 w 326027"/>
              <a:gd name="connsiteY20" fmla="*/ 7789 h 304027"/>
              <a:gd name="connsiteX21" fmla="*/ 186466 w 326027"/>
              <a:gd name="connsiteY21" fmla="*/ 18175 h 304027"/>
              <a:gd name="connsiteX22" fmla="*/ 319841 w 326027"/>
              <a:gd name="connsiteY22" fmla="*/ 55825 h 304027"/>
              <a:gd name="connsiteX23" fmla="*/ 317251 w 326027"/>
              <a:gd name="connsiteY23" fmla="*/ 77896 h 304027"/>
              <a:gd name="connsiteX24" fmla="*/ 227903 w 326027"/>
              <a:gd name="connsiteY24" fmla="*/ 109054 h 304027"/>
              <a:gd name="connsiteX25" fmla="*/ 217544 w 326027"/>
              <a:gd name="connsiteY25" fmla="*/ 244072 h 304027"/>
              <a:gd name="connsiteX26" fmla="*/ 196825 w 326027"/>
              <a:gd name="connsiteY26" fmla="*/ 249265 h 304027"/>
              <a:gd name="connsiteX27" fmla="*/ 154093 w 326027"/>
              <a:gd name="connsiteY27" fmla="*/ 198633 h 304027"/>
              <a:gd name="connsiteX28" fmla="*/ 116541 w 326027"/>
              <a:gd name="connsiteY28" fmla="*/ 294704 h 304027"/>
              <a:gd name="connsiteX29" fmla="*/ 94528 w 326027"/>
              <a:gd name="connsiteY29" fmla="*/ 298599 h 304027"/>
              <a:gd name="connsiteX30" fmla="*/ 49206 w 326027"/>
              <a:gd name="connsiteY30" fmla="*/ 172668 h 304027"/>
              <a:gd name="connsiteX31" fmla="*/ 0 w 326027"/>
              <a:gd name="connsiteY31" fmla="*/ 19474 h 304027"/>
              <a:gd name="connsiteX32" fmla="*/ 0 w 326027"/>
              <a:gd name="connsiteY32" fmla="*/ 18175 h 304027"/>
              <a:gd name="connsiteX33" fmla="*/ 0 w 326027"/>
              <a:gd name="connsiteY33" fmla="*/ 16877 h 304027"/>
              <a:gd name="connsiteX34" fmla="*/ 0 w 326027"/>
              <a:gd name="connsiteY34" fmla="*/ 15579 h 304027"/>
              <a:gd name="connsiteX35" fmla="*/ 0 w 326027"/>
              <a:gd name="connsiteY35" fmla="*/ 14281 h 304027"/>
              <a:gd name="connsiteX36" fmla="*/ 0 w 326027"/>
              <a:gd name="connsiteY36" fmla="*/ 12982 h 304027"/>
              <a:gd name="connsiteX37" fmla="*/ 1295 w 326027"/>
              <a:gd name="connsiteY37" fmla="*/ 12982 h 304027"/>
              <a:gd name="connsiteX38" fmla="*/ 1295 w 326027"/>
              <a:gd name="connsiteY38" fmla="*/ 11684 h 304027"/>
              <a:gd name="connsiteX39" fmla="*/ 3885 w 326027"/>
              <a:gd name="connsiteY39" fmla="*/ 6491 h 304027"/>
              <a:gd name="connsiteX40" fmla="*/ 15539 w 326027"/>
              <a:gd name="connsiteY40" fmla="*/ 0 h 304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6027" h="304027">
                <a:moveTo>
                  <a:pt x="38100" y="63500"/>
                </a:moveTo>
                <a:cubicBezTo>
                  <a:pt x="47192" y="94650"/>
                  <a:pt x="58882" y="124501"/>
                  <a:pt x="70572" y="155651"/>
                </a:cubicBezTo>
                <a:cubicBezTo>
                  <a:pt x="82262" y="188098"/>
                  <a:pt x="88756" y="223141"/>
                  <a:pt x="101745" y="255588"/>
                </a:cubicBezTo>
                <a:cubicBezTo>
                  <a:pt x="110837" y="228333"/>
                  <a:pt x="122527" y="203673"/>
                  <a:pt x="138113" y="180311"/>
                </a:cubicBezTo>
                <a:cubicBezTo>
                  <a:pt x="99147" y="145267"/>
                  <a:pt x="70572" y="103735"/>
                  <a:pt x="38100" y="63500"/>
                </a:cubicBezTo>
                <a:close/>
                <a:moveTo>
                  <a:pt x="42863" y="33338"/>
                </a:moveTo>
                <a:cubicBezTo>
                  <a:pt x="81654" y="78508"/>
                  <a:pt x="113981" y="128840"/>
                  <a:pt x="159237" y="167557"/>
                </a:cubicBezTo>
                <a:cubicBezTo>
                  <a:pt x="159237" y="168847"/>
                  <a:pt x="160530" y="168847"/>
                  <a:pt x="161823" y="170138"/>
                </a:cubicBezTo>
                <a:cubicBezTo>
                  <a:pt x="161823" y="171428"/>
                  <a:pt x="161823" y="171428"/>
                  <a:pt x="163117" y="171428"/>
                </a:cubicBezTo>
                <a:cubicBezTo>
                  <a:pt x="174754" y="185624"/>
                  <a:pt x="186391" y="198530"/>
                  <a:pt x="198029" y="212726"/>
                </a:cubicBezTo>
                <a:cubicBezTo>
                  <a:pt x="203201" y="180462"/>
                  <a:pt x="201908" y="148198"/>
                  <a:pt x="203201" y="114644"/>
                </a:cubicBezTo>
                <a:cubicBezTo>
                  <a:pt x="173461" y="97866"/>
                  <a:pt x="142428" y="81089"/>
                  <a:pt x="111395" y="64312"/>
                </a:cubicBezTo>
                <a:cubicBezTo>
                  <a:pt x="90706" y="53987"/>
                  <a:pt x="67431" y="42372"/>
                  <a:pt x="42863" y="33338"/>
                </a:cubicBezTo>
                <a:close/>
                <a:moveTo>
                  <a:pt x="95250" y="28575"/>
                </a:moveTo>
                <a:cubicBezTo>
                  <a:pt x="105598" y="32544"/>
                  <a:pt x="114653" y="37836"/>
                  <a:pt x="123707" y="43127"/>
                </a:cubicBezTo>
                <a:cubicBezTo>
                  <a:pt x="153458" y="60325"/>
                  <a:pt x="183209" y="74877"/>
                  <a:pt x="211667" y="92075"/>
                </a:cubicBezTo>
                <a:cubicBezTo>
                  <a:pt x="225895" y="74877"/>
                  <a:pt x="247885" y="68263"/>
                  <a:pt x="269875" y="62971"/>
                </a:cubicBezTo>
                <a:cubicBezTo>
                  <a:pt x="237537" y="53711"/>
                  <a:pt x="203906" y="45773"/>
                  <a:pt x="171568" y="39159"/>
                </a:cubicBezTo>
                <a:cubicBezTo>
                  <a:pt x="146991" y="33867"/>
                  <a:pt x="121120" y="29898"/>
                  <a:pt x="95250" y="28575"/>
                </a:cubicBezTo>
                <a:close/>
                <a:moveTo>
                  <a:pt x="15539" y="0"/>
                </a:moveTo>
                <a:cubicBezTo>
                  <a:pt x="45322" y="0"/>
                  <a:pt x="75104" y="3895"/>
                  <a:pt x="104887" y="7789"/>
                </a:cubicBezTo>
                <a:cubicBezTo>
                  <a:pt x="132080" y="10386"/>
                  <a:pt x="159273" y="10386"/>
                  <a:pt x="186466" y="18175"/>
                </a:cubicBezTo>
                <a:cubicBezTo>
                  <a:pt x="231787" y="28561"/>
                  <a:pt x="278404" y="37650"/>
                  <a:pt x="319841" y="55825"/>
                </a:cubicBezTo>
                <a:cubicBezTo>
                  <a:pt x="330200" y="59720"/>
                  <a:pt x="326315" y="75299"/>
                  <a:pt x="317251" y="77896"/>
                </a:cubicBezTo>
                <a:cubicBezTo>
                  <a:pt x="291353" y="84387"/>
                  <a:pt x="244736" y="84387"/>
                  <a:pt x="227903" y="109054"/>
                </a:cubicBezTo>
                <a:cubicBezTo>
                  <a:pt x="225313" y="154492"/>
                  <a:pt x="227903" y="199931"/>
                  <a:pt x="217544" y="244072"/>
                </a:cubicBezTo>
                <a:cubicBezTo>
                  <a:pt x="216249" y="251862"/>
                  <a:pt x="203300" y="257055"/>
                  <a:pt x="196825" y="249265"/>
                </a:cubicBezTo>
                <a:cubicBezTo>
                  <a:pt x="183876" y="232388"/>
                  <a:pt x="168337" y="215510"/>
                  <a:pt x="154093" y="198633"/>
                </a:cubicBezTo>
                <a:cubicBezTo>
                  <a:pt x="134670" y="228493"/>
                  <a:pt x="123016" y="260949"/>
                  <a:pt x="116541" y="294704"/>
                </a:cubicBezTo>
                <a:cubicBezTo>
                  <a:pt x="115246" y="306388"/>
                  <a:pt x="99707" y="306388"/>
                  <a:pt x="94528" y="298599"/>
                </a:cubicBezTo>
                <a:cubicBezTo>
                  <a:pt x="72515" y="259651"/>
                  <a:pt x="64745" y="214212"/>
                  <a:pt x="49206" y="172668"/>
                </a:cubicBezTo>
                <a:cubicBezTo>
                  <a:pt x="31078" y="122036"/>
                  <a:pt x="10359" y="72702"/>
                  <a:pt x="0" y="19474"/>
                </a:cubicBezTo>
                <a:cubicBezTo>
                  <a:pt x="0" y="19474"/>
                  <a:pt x="0" y="18175"/>
                  <a:pt x="0" y="18175"/>
                </a:cubicBezTo>
                <a:cubicBezTo>
                  <a:pt x="0" y="18175"/>
                  <a:pt x="0" y="16877"/>
                  <a:pt x="0" y="16877"/>
                </a:cubicBezTo>
                <a:cubicBezTo>
                  <a:pt x="0" y="16877"/>
                  <a:pt x="0" y="16877"/>
                  <a:pt x="0" y="15579"/>
                </a:cubicBezTo>
                <a:cubicBezTo>
                  <a:pt x="0" y="15579"/>
                  <a:pt x="0" y="15579"/>
                  <a:pt x="0" y="14281"/>
                </a:cubicBezTo>
                <a:cubicBezTo>
                  <a:pt x="0" y="14281"/>
                  <a:pt x="0" y="14281"/>
                  <a:pt x="0" y="12982"/>
                </a:cubicBezTo>
                <a:cubicBezTo>
                  <a:pt x="0" y="12982"/>
                  <a:pt x="0" y="12982"/>
                  <a:pt x="1295" y="12982"/>
                </a:cubicBezTo>
                <a:cubicBezTo>
                  <a:pt x="1295" y="11684"/>
                  <a:pt x="1295" y="11684"/>
                  <a:pt x="1295" y="11684"/>
                </a:cubicBezTo>
                <a:cubicBezTo>
                  <a:pt x="1295" y="10386"/>
                  <a:pt x="2590" y="7789"/>
                  <a:pt x="3885" y="6491"/>
                </a:cubicBezTo>
                <a:cubicBezTo>
                  <a:pt x="6475" y="2596"/>
                  <a:pt x="9064" y="0"/>
                  <a:pt x="1553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16" name="AudioJoiner150910135131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715136" y="362498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163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1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0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1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100"/>
                            </p:stCondLst>
                            <p:childTnLst>
                              <p:par>
                                <p:cTn id="2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3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3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9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fed3f8bb-e284-4adc-ab02-e7044f36fb5f"/>
          <p:cNvGrpSpPr>
            <a:grpSpLocks noChangeAspect="1"/>
          </p:cNvGrpSpPr>
          <p:nvPr/>
        </p:nvGrpSpPr>
        <p:grpSpPr>
          <a:xfrm>
            <a:off x="1470920" y="1736815"/>
            <a:ext cx="9060558" cy="3995281"/>
            <a:chOff x="1470912" y="1736812"/>
            <a:chExt cx="9060569" cy="3995286"/>
          </a:xfrm>
        </p:grpSpPr>
        <p:sp>
          <p:nvSpPr>
            <p:cNvPr id="4" name="Isosceles Triangle 2"/>
            <p:cNvSpPr/>
            <p:nvPr/>
          </p:nvSpPr>
          <p:spPr>
            <a:xfrm>
              <a:off x="4799226" y="1736812"/>
              <a:ext cx="2317265" cy="1997643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Isosceles Triangle 3"/>
            <p:cNvSpPr/>
            <p:nvPr/>
          </p:nvSpPr>
          <p:spPr>
            <a:xfrm flipV="1">
              <a:off x="4799226" y="3734455"/>
              <a:ext cx="2317265" cy="1997643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Isosceles Triangle 4"/>
            <p:cNvSpPr/>
            <p:nvPr/>
          </p:nvSpPr>
          <p:spPr>
            <a:xfrm flipH="1">
              <a:off x="3647728" y="3734455"/>
              <a:ext cx="2317265" cy="1997643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sosceles Triangle 5"/>
            <p:cNvSpPr/>
            <p:nvPr/>
          </p:nvSpPr>
          <p:spPr>
            <a:xfrm flipH="1">
              <a:off x="5953484" y="3734455"/>
              <a:ext cx="2317265" cy="1997643"/>
            </a:xfrm>
            <a:prstGeom prst="triangl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8" name="Group 12"/>
            <p:cNvGrpSpPr/>
            <p:nvPr/>
          </p:nvGrpSpPr>
          <p:grpSpPr>
            <a:xfrm>
              <a:off x="7130788" y="2218633"/>
              <a:ext cx="3400693" cy="1515821"/>
              <a:chOff x="5603149" y="2793443"/>
              <a:chExt cx="3058530" cy="1363306"/>
            </a:xfrm>
          </p:grpSpPr>
          <p:cxnSp>
            <p:nvCxnSpPr>
              <p:cNvPr id="34" name="Straight Connector 13"/>
              <p:cNvCxnSpPr/>
              <p:nvPr/>
            </p:nvCxnSpPr>
            <p:spPr>
              <a:xfrm flipV="1">
                <a:off x="5603149" y="2793443"/>
                <a:ext cx="787733" cy="1363306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14"/>
              <p:cNvCxnSpPr/>
              <p:nvPr/>
            </p:nvCxnSpPr>
            <p:spPr>
              <a:xfrm>
                <a:off x="6386660" y="2793443"/>
                <a:ext cx="2275019" cy="0"/>
              </a:xfrm>
              <a:prstGeom prst="line">
                <a:avLst/>
              </a:prstGeom>
              <a:ln>
                <a:solidFill>
                  <a:schemeClr val="accent3"/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Group 15"/>
            <p:cNvGrpSpPr/>
            <p:nvPr/>
          </p:nvGrpSpPr>
          <p:grpSpPr>
            <a:xfrm>
              <a:off x="7656269" y="4296718"/>
              <a:ext cx="2848984" cy="506577"/>
              <a:chOff x="6099349" y="2793443"/>
              <a:chExt cx="2562330" cy="455608"/>
            </a:xfrm>
          </p:grpSpPr>
          <p:cxnSp>
            <p:nvCxnSpPr>
              <p:cNvPr id="32" name="Straight Connector 16"/>
              <p:cNvCxnSpPr/>
              <p:nvPr/>
            </p:nvCxnSpPr>
            <p:spPr>
              <a:xfrm flipV="1">
                <a:off x="6099349" y="2793443"/>
                <a:ext cx="263255" cy="455608"/>
              </a:xfrm>
              <a:prstGeom prst="line">
                <a:avLst/>
              </a:prstGeom>
              <a:ln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17"/>
              <p:cNvCxnSpPr/>
              <p:nvPr/>
            </p:nvCxnSpPr>
            <p:spPr>
              <a:xfrm>
                <a:off x="6362604" y="2793443"/>
                <a:ext cx="2299075" cy="0"/>
              </a:xfrm>
              <a:prstGeom prst="line">
                <a:avLst/>
              </a:prstGeom>
              <a:ln>
                <a:solidFill>
                  <a:schemeClr val="accent4"/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18"/>
            <p:cNvGrpSpPr/>
            <p:nvPr/>
          </p:nvGrpSpPr>
          <p:grpSpPr>
            <a:xfrm flipH="1">
              <a:off x="1470912" y="2218636"/>
              <a:ext cx="3851752" cy="655143"/>
              <a:chOff x="5197474" y="2793443"/>
              <a:chExt cx="3464204" cy="589225"/>
            </a:xfrm>
          </p:grpSpPr>
          <p:cxnSp>
            <p:nvCxnSpPr>
              <p:cNvPr id="30" name="Straight Connector 19"/>
              <p:cNvCxnSpPr/>
              <p:nvPr/>
            </p:nvCxnSpPr>
            <p:spPr>
              <a:xfrm flipV="1">
                <a:off x="5197474" y="2793444"/>
                <a:ext cx="340460" cy="589224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20"/>
              <p:cNvCxnSpPr/>
              <p:nvPr/>
            </p:nvCxnSpPr>
            <p:spPr>
              <a:xfrm>
                <a:off x="5529069" y="2793443"/>
                <a:ext cx="3132609" cy="0"/>
              </a:xfrm>
              <a:prstGeom prst="line">
                <a:avLst/>
              </a:prstGeom>
              <a:ln>
                <a:solidFill>
                  <a:schemeClr val="accent1"/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21"/>
            <p:cNvGrpSpPr/>
            <p:nvPr/>
          </p:nvGrpSpPr>
          <p:grpSpPr>
            <a:xfrm flipH="1">
              <a:off x="1514146" y="4296718"/>
              <a:ext cx="2848984" cy="506577"/>
              <a:chOff x="6099349" y="2793443"/>
              <a:chExt cx="2562330" cy="455608"/>
            </a:xfrm>
          </p:grpSpPr>
          <p:cxnSp>
            <p:nvCxnSpPr>
              <p:cNvPr id="28" name="Straight Connector 22"/>
              <p:cNvCxnSpPr/>
              <p:nvPr/>
            </p:nvCxnSpPr>
            <p:spPr>
              <a:xfrm flipV="1">
                <a:off x="6099349" y="2793443"/>
                <a:ext cx="263255" cy="455608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3"/>
              <p:cNvCxnSpPr/>
              <p:nvPr/>
            </p:nvCxnSpPr>
            <p:spPr>
              <a:xfrm>
                <a:off x="6362604" y="2793443"/>
                <a:ext cx="2299075" cy="0"/>
              </a:xfrm>
              <a:prstGeom prst="line">
                <a:avLst/>
              </a:prstGeom>
              <a:ln>
                <a:solidFill>
                  <a:schemeClr val="accent2"/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Freeform: Shape 35"/>
            <p:cNvSpPr>
              <a:spLocks/>
            </p:cNvSpPr>
            <p:nvPr/>
          </p:nvSpPr>
          <p:spPr bwMode="auto">
            <a:xfrm>
              <a:off x="6842441" y="4617068"/>
              <a:ext cx="633204" cy="633204"/>
            </a:xfrm>
            <a:custGeom>
              <a:avLst/>
              <a:gdLst>
                <a:gd name="T0" fmla="*/ 118 w 236"/>
                <a:gd name="T1" fmla="*/ 0 h 236"/>
                <a:gd name="T2" fmla="*/ 0 w 236"/>
                <a:gd name="T3" fmla="*/ 118 h 236"/>
                <a:gd name="T4" fmla="*/ 118 w 236"/>
                <a:gd name="T5" fmla="*/ 236 h 236"/>
                <a:gd name="T6" fmla="*/ 236 w 236"/>
                <a:gd name="T7" fmla="*/ 118 h 236"/>
                <a:gd name="T8" fmla="*/ 118 w 236"/>
                <a:gd name="T9" fmla="*/ 0 h 236"/>
                <a:gd name="T10" fmla="*/ 124 w 236"/>
                <a:gd name="T11" fmla="*/ 56 h 236"/>
                <a:gd name="T12" fmla="*/ 144 w 236"/>
                <a:gd name="T13" fmla="*/ 46 h 236"/>
                <a:gd name="T14" fmla="*/ 137 w 236"/>
                <a:gd name="T15" fmla="*/ 67 h 236"/>
                <a:gd name="T16" fmla="*/ 117 w 236"/>
                <a:gd name="T17" fmla="*/ 77 h 236"/>
                <a:gd name="T18" fmla="*/ 124 w 236"/>
                <a:gd name="T19" fmla="*/ 56 h 236"/>
                <a:gd name="T20" fmla="*/ 162 w 236"/>
                <a:gd name="T21" fmla="*/ 164 h 236"/>
                <a:gd name="T22" fmla="*/ 142 w 236"/>
                <a:gd name="T23" fmla="*/ 181 h 236"/>
                <a:gd name="T24" fmla="*/ 119 w 236"/>
                <a:gd name="T25" fmla="*/ 175 h 236"/>
                <a:gd name="T26" fmla="*/ 97 w 236"/>
                <a:gd name="T27" fmla="*/ 181 h 236"/>
                <a:gd name="T28" fmla="*/ 76 w 236"/>
                <a:gd name="T29" fmla="*/ 164 h 236"/>
                <a:gd name="T30" fmla="*/ 67 w 236"/>
                <a:gd name="T31" fmla="*/ 96 h 236"/>
                <a:gd name="T32" fmla="*/ 95 w 236"/>
                <a:gd name="T33" fmla="*/ 79 h 236"/>
                <a:gd name="T34" fmla="*/ 118 w 236"/>
                <a:gd name="T35" fmla="*/ 85 h 236"/>
                <a:gd name="T36" fmla="*/ 143 w 236"/>
                <a:gd name="T37" fmla="*/ 79 h 236"/>
                <a:gd name="T38" fmla="*/ 168 w 236"/>
                <a:gd name="T39" fmla="*/ 92 h 236"/>
                <a:gd name="T40" fmla="*/ 154 w 236"/>
                <a:gd name="T41" fmla="*/ 118 h 236"/>
                <a:gd name="T42" fmla="*/ 172 w 236"/>
                <a:gd name="T43" fmla="*/ 145 h 236"/>
                <a:gd name="T44" fmla="*/ 162 w 236"/>
                <a:gd name="T45" fmla="*/ 16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24" y="56"/>
                  </a:moveTo>
                  <a:cubicBezTo>
                    <a:pt x="129" y="50"/>
                    <a:pt x="137" y="46"/>
                    <a:pt x="144" y="46"/>
                  </a:cubicBezTo>
                  <a:cubicBezTo>
                    <a:pt x="144" y="54"/>
                    <a:pt x="141" y="62"/>
                    <a:pt x="137" y="67"/>
                  </a:cubicBezTo>
                  <a:cubicBezTo>
                    <a:pt x="132" y="73"/>
                    <a:pt x="124" y="78"/>
                    <a:pt x="117" y="77"/>
                  </a:cubicBezTo>
                  <a:cubicBezTo>
                    <a:pt x="115" y="69"/>
                    <a:pt x="119" y="61"/>
                    <a:pt x="124" y="56"/>
                  </a:cubicBezTo>
                  <a:close/>
                  <a:moveTo>
                    <a:pt x="162" y="164"/>
                  </a:moveTo>
                  <a:cubicBezTo>
                    <a:pt x="157" y="172"/>
                    <a:pt x="151" y="180"/>
                    <a:pt x="142" y="181"/>
                  </a:cubicBezTo>
                  <a:cubicBezTo>
                    <a:pt x="133" y="181"/>
                    <a:pt x="130" y="175"/>
                    <a:pt x="119" y="175"/>
                  </a:cubicBezTo>
                  <a:cubicBezTo>
                    <a:pt x="109" y="175"/>
                    <a:pt x="106" y="180"/>
                    <a:pt x="97" y="181"/>
                  </a:cubicBezTo>
                  <a:cubicBezTo>
                    <a:pt x="88" y="181"/>
                    <a:pt x="82" y="172"/>
                    <a:pt x="76" y="164"/>
                  </a:cubicBezTo>
                  <a:cubicBezTo>
                    <a:pt x="64" y="147"/>
                    <a:pt x="55" y="116"/>
                    <a:pt x="67" y="96"/>
                  </a:cubicBezTo>
                  <a:cubicBezTo>
                    <a:pt x="73" y="85"/>
                    <a:pt x="84" y="79"/>
                    <a:pt x="95" y="79"/>
                  </a:cubicBezTo>
                  <a:cubicBezTo>
                    <a:pt x="104" y="79"/>
                    <a:pt x="112" y="85"/>
                    <a:pt x="118" y="85"/>
                  </a:cubicBezTo>
                  <a:cubicBezTo>
                    <a:pt x="123" y="85"/>
                    <a:pt x="133" y="77"/>
                    <a:pt x="143" y="79"/>
                  </a:cubicBezTo>
                  <a:cubicBezTo>
                    <a:pt x="148" y="79"/>
                    <a:pt x="160" y="80"/>
                    <a:pt x="168" y="92"/>
                  </a:cubicBezTo>
                  <a:cubicBezTo>
                    <a:pt x="167" y="92"/>
                    <a:pt x="153" y="100"/>
                    <a:pt x="154" y="118"/>
                  </a:cubicBezTo>
                  <a:cubicBezTo>
                    <a:pt x="154" y="138"/>
                    <a:pt x="171" y="145"/>
                    <a:pt x="172" y="145"/>
                  </a:cubicBezTo>
                  <a:cubicBezTo>
                    <a:pt x="171" y="145"/>
                    <a:pt x="169" y="155"/>
                    <a:pt x="162" y="16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Freeform: Shape 36"/>
            <p:cNvSpPr>
              <a:spLocks/>
            </p:cNvSpPr>
            <p:nvPr/>
          </p:nvSpPr>
          <p:spPr bwMode="auto">
            <a:xfrm>
              <a:off x="5636967" y="4175611"/>
              <a:ext cx="633204" cy="633204"/>
            </a:xfrm>
            <a:custGeom>
              <a:avLst/>
              <a:gdLst>
                <a:gd name="T0" fmla="*/ 118 w 236"/>
                <a:gd name="T1" fmla="*/ 0 h 236"/>
                <a:gd name="T2" fmla="*/ 0 w 236"/>
                <a:gd name="T3" fmla="*/ 118 h 236"/>
                <a:gd name="T4" fmla="*/ 118 w 236"/>
                <a:gd name="T5" fmla="*/ 236 h 236"/>
                <a:gd name="T6" fmla="*/ 236 w 236"/>
                <a:gd name="T7" fmla="*/ 118 h 236"/>
                <a:gd name="T8" fmla="*/ 118 w 236"/>
                <a:gd name="T9" fmla="*/ 0 h 236"/>
                <a:gd name="T10" fmla="*/ 106 w 236"/>
                <a:gd name="T11" fmla="*/ 171 h 236"/>
                <a:gd name="T12" fmla="*/ 54 w 236"/>
                <a:gd name="T13" fmla="*/ 163 h 236"/>
                <a:gd name="T14" fmla="*/ 54 w 236"/>
                <a:gd name="T15" fmla="*/ 121 h 236"/>
                <a:gd name="T16" fmla="*/ 106 w 236"/>
                <a:gd name="T17" fmla="*/ 121 h 236"/>
                <a:gd name="T18" fmla="*/ 106 w 236"/>
                <a:gd name="T19" fmla="*/ 171 h 236"/>
                <a:gd name="T20" fmla="*/ 106 w 236"/>
                <a:gd name="T21" fmla="*/ 114 h 236"/>
                <a:gd name="T22" fmla="*/ 54 w 236"/>
                <a:gd name="T23" fmla="*/ 114 h 236"/>
                <a:gd name="T24" fmla="*/ 54 w 236"/>
                <a:gd name="T25" fmla="*/ 72 h 236"/>
                <a:gd name="T26" fmla="*/ 106 w 236"/>
                <a:gd name="T27" fmla="*/ 64 h 236"/>
                <a:gd name="T28" fmla="*/ 106 w 236"/>
                <a:gd name="T29" fmla="*/ 114 h 236"/>
                <a:gd name="T30" fmla="*/ 182 w 236"/>
                <a:gd name="T31" fmla="*/ 182 h 236"/>
                <a:gd name="T32" fmla="*/ 113 w 236"/>
                <a:gd name="T33" fmla="*/ 172 h 236"/>
                <a:gd name="T34" fmla="*/ 113 w 236"/>
                <a:gd name="T35" fmla="*/ 121 h 236"/>
                <a:gd name="T36" fmla="*/ 182 w 236"/>
                <a:gd name="T37" fmla="*/ 121 h 236"/>
                <a:gd name="T38" fmla="*/ 182 w 236"/>
                <a:gd name="T39" fmla="*/ 182 h 236"/>
                <a:gd name="T40" fmla="*/ 182 w 236"/>
                <a:gd name="T41" fmla="*/ 114 h 236"/>
                <a:gd name="T42" fmla="*/ 113 w 236"/>
                <a:gd name="T43" fmla="*/ 114 h 236"/>
                <a:gd name="T44" fmla="*/ 113 w 236"/>
                <a:gd name="T45" fmla="*/ 63 h 236"/>
                <a:gd name="T46" fmla="*/ 182 w 236"/>
                <a:gd name="T47" fmla="*/ 53 h 236"/>
                <a:gd name="T48" fmla="*/ 182 w 236"/>
                <a:gd name="T49" fmla="*/ 11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06" y="171"/>
                  </a:moveTo>
                  <a:cubicBezTo>
                    <a:pt x="54" y="163"/>
                    <a:pt x="54" y="163"/>
                    <a:pt x="54" y="163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106" y="121"/>
                    <a:pt x="106" y="121"/>
                    <a:pt x="106" y="121"/>
                  </a:cubicBezTo>
                  <a:lnTo>
                    <a:pt x="106" y="171"/>
                  </a:lnTo>
                  <a:close/>
                  <a:moveTo>
                    <a:pt x="106" y="114"/>
                  </a:moveTo>
                  <a:cubicBezTo>
                    <a:pt x="54" y="114"/>
                    <a:pt x="54" y="114"/>
                    <a:pt x="54" y="114"/>
                  </a:cubicBezTo>
                  <a:cubicBezTo>
                    <a:pt x="54" y="72"/>
                    <a:pt x="54" y="72"/>
                    <a:pt x="54" y="72"/>
                  </a:cubicBezTo>
                  <a:cubicBezTo>
                    <a:pt x="106" y="64"/>
                    <a:pt x="106" y="64"/>
                    <a:pt x="106" y="64"/>
                  </a:cubicBezTo>
                  <a:lnTo>
                    <a:pt x="106" y="114"/>
                  </a:lnTo>
                  <a:close/>
                  <a:moveTo>
                    <a:pt x="182" y="182"/>
                  </a:moveTo>
                  <a:cubicBezTo>
                    <a:pt x="113" y="172"/>
                    <a:pt x="113" y="172"/>
                    <a:pt x="113" y="172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82" y="121"/>
                    <a:pt x="182" y="121"/>
                    <a:pt x="182" y="121"/>
                  </a:cubicBezTo>
                  <a:lnTo>
                    <a:pt x="182" y="182"/>
                  </a:lnTo>
                  <a:close/>
                  <a:moveTo>
                    <a:pt x="182" y="114"/>
                  </a:moveTo>
                  <a:cubicBezTo>
                    <a:pt x="113" y="114"/>
                    <a:pt x="113" y="114"/>
                    <a:pt x="113" y="114"/>
                  </a:cubicBezTo>
                  <a:cubicBezTo>
                    <a:pt x="113" y="63"/>
                    <a:pt x="113" y="63"/>
                    <a:pt x="113" y="63"/>
                  </a:cubicBezTo>
                  <a:cubicBezTo>
                    <a:pt x="182" y="53"/>
                    <a:pt x="182" y="53"/>
                    <a:pt x="182" y="53"/>
                  </a:cubicBezTo>
                  <a:lnTo>
                    <a:pt x="182" y="1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Freeform: Shape 37"/>
            <p:cNvSpPr>
              <a:spLocks/>
            </p:cNvSpPr>
            <p:nvPr/>
          </p:nvSpPr>
          <p:spPr bwMode="auto">
            <a:xfrm>
              <a:off x="5641256" y="2605724"/>
              <a:ext cx="633204" cy="633204"/>
            </a:xfrm>
            <a:custGeom>
              <a:avLst/>
              <a:gdLst>
                <a:gd name="T0" fmla="*/ 223 w 228"/>
                <a:gd name="T1" fmla="*/ 95 h 228"/>
                <a:gd name="T2" fmla="*/ 196 w 228"/>
                <a:gd name="T3" fmla="*/ 90 h 228"/>
                <a:gd name="T4" fmla="*/ 189 w 228"/>
                <a:gd name="T5" fmla="*/ 74 h 228"/>
                <a:gd name="T6" fmla="*/ 205 w 228"/>
                <a:gd name="T7" fmla="*/ 50 h 228"/>
                <a:gd name="T8" fmla="*/ 205 w 228"/>
                <a:gd name="T9" fmla="*/ 43 h 228"/>
                <a:gd name="T10" fmla="*/ 185 w 228"/>
                <a:gd name="T11" fmla="*/ 24 h 228"/>
                <a:gd name="T12" fmla="*/ 178 w 228"/>
                <a:gd name="T13" fmla="*/ 23 h 228"/>
                <a:gd name="T14" fmla="*/ 155 w 228"/>
                <a:gd name="T15" fmla="*/ 39 h 228"/>
                <a:gd name="T16" fmla="*/ 138 w 228"/>
                <a:gd name="T17" fmla="*/ 32 h 228"/>
                <a:gd name="T18" fmla="*/ 133 w 228"/>
                <a:gd name="T19" fmla="*/ 5 h 228"/>
                <a:gd name="T20" fmla="*/ 127 w 228"/>
                <a:gd name="T21" fmla="*/ 0 h 228"/>
                <a:gd name="T22" fmla="*/ 100 w 228"/>
                <a:gd name="T23" fmla="*/ 0 h 228"/>
                <a:gd name="T24" fmla="*/ 94 w 228"/>
                <a:gd name="T25" fmla="*/ 5 h 228"/>
                <a:gd name="T26" fmla="*/ 89 w 228"/>
                <a:gd name="T27" fmla="*/ 32 h 228"/>
                <a:gd name="T28" fmla="*/ 73 w 228"/>
                <a:gd name="T29" fmla="*/ 39 h 228"/>
                <a:gd name="T30" fmla="*/ 50 w 228"/>
                <a:gd name="T31" fmla="*/ 23 h 228"/>
                <a:gd name="T32" fmla="*/ 43 w 228"/>
                <a:gd name="T33" fmla="*/ 24 h 228"/>
                <a:gd name="T34" fmla="*/ 23 w 228"/>
                <a:gd name="T35" fmla="*/ 43 h 228"/>
                <a:gd name="T36" fmla="*/ 23 w 228"/>
                <a:gd name="T37" fmla="*/ 51 h 228"/>
                <a:gd name="T38" fmla="*/ 39 w 228"/>
                <a:gd name="T39" fmla="*/ 74 h 228"/>
                <a:gd name="T40" fmla="*/ 32 w 228"/>
                <a:gd name="T41" fmla="*/ 90 h 228"/>
                <a:gd name="T42" fmla="*/ 5 w 228"/>
                <a:gd name="T43" fmla="*/ 95 h 228"/>
                <a:gd name="T44" fmla="*/ 0 w 228"/>
                <a:gd name="T45" fmla="*/ 100 h 228"/>
                <a:gd name="T46" fmla="*/ 0 w 228"/>
                <a:gd name="T47" fmla="*/ 128 h 228"/>
                <a:gd name="T48" fmla="*/ 5 w 228"/>
                <a:gd name="T49" fmla="*/ 134 h 228"/>
                <a:gd name="T50" fmla="*/ 32 w 228"/>
                <a:gd name="T51" fmla="*/ 139 h 228"/>
                <a:gd name="T52" fmla="*/ 39 w 228"/>
                <a:gd name="T53" fmla="*/ 155 h 228"/>
                <a:gd name="T54" fmla="*/ 23 w 228"/>
                <a:gd name="T55" fmla="*/ 178 h 228"/>
                <a:gd name="T56" fmla="*/ 24 w 228"/>
                <a:gd name="T57" fmla="*/ 185 h 228"/>
                <a:gd name="T58" fmla="*/ 43 w 228"/>
                <a:gd name="T59" fmla="*/ 204 h 228"/>
                <a:gd name="T60" fmla="*/ 51 w 228"/>
                <a:gd name="T61" fmla="*/ 205 h 228"/>
                <a:gd name="T62" fmla="*/ 73 w 228"/>
                <a:gd name="T63" fmla="*/ 189 h 228"/>
                <a:gd name="T64" fmla="*/ 89 w 228"/>
                <a:gd name="T65" fmla="*/ 196 h 228"/>
                <a:gd name="T66" fmla="*/ 94 w 228"/>
                <a:gd name="T67" fmla="*/ 223 h 228"/>
                <a:gd name="T68" fmla="*/ 100 w 228"/>
                <a:gd name="T69" fmla="*/ 228 h 228"/>
                <a:gd name="T70" fmla="*/ 127 w 228"/>
                <a:gd name="T71" fmla="*/ 228 h 228"/>
                <a:gd name="T72" fmla="*/ 133 w 228"/>
                <a:gd name="T73" fmla="*/ 223 h 228"/>
                <a:gd name="T74" fmla="*/ 138 w 228"/>
                <a:gd name="T75" fmla="*/ 196 h 228"/>
                <a:gd name="T76" fmla="*/ 154 w 228"/>
                <a:gd name="T77" fmla="*/ 190 h 228"/>
                <a:gd name="T78" fmla="*/ 177 w 228"/>
                <a:gd name="T79" fmla="*/ 205 h 228"/>
                <a:gd name="T80" fmla="*/ 185 w 228"/>
                <a:gd name="T81" fmla="*/ 205 h 228"/>
                <a:gd name="T82" fmla="*/ 204 w 228"/>
                <a:gd name="T83" fmla="*/ 185 h 228"/>
                <a:gd name="T84" fmla="*/ 205 w 228"/>
                <a:gd name="T85" fmla="*/ 178 h 228"/>
                <a:gd name="T86" fmla="*/ 189 w 228"/>
                <a:gd name="T87" fmla="*/ 155 h 228"/>
                <a:gd name="T88" fmla="*/ 196 w 228"/>
                <a:gd name="T89" fmla="*/ 139 h 228"/>
                <a:gd name="T90" fmla="*/ 223 w 228"/>
                <a:gd name="T91" fmla="*/ 134 h 228"/>
                <a:gd name="T92" fmla="*/ 228 w 228"/>
                <a:gd name="T93" fmla="*/ 128 h 228"/>
                <a:gd name="T94" fmla="*/ 228 w 228"/>
                <a:gd name="T95" fmla="*/ 100 h 228"/>
                <a:gd name="T96" fmla="*/ 223 w 228"/>
                <a:gd name="T97" fmla="*/ 95 h 228"/>
                <a:gd name="T98" fmla="*/ 114 w 228"/>
                <a:gd name="T99" fmla="*/ 149 h 228"/>
                <a:gd name="T100" fmla="*/ 79 w 228"/>
                <a:gd name="T101" fmla="*/ 114 h 228"/>
                <a:gd name="T102" fmla="*/ 114 w 228"/>
                <a:gd name="T103" fmla="*/ 79 h 228"/>
                <a:gd name="T104" fmla="*/ 149 w 228"/>
                <a:gd name="T105" fmla="*/ 114 h 228"/>
                <a:gd name="T106" fmla="*/ 114 w 228"/>
                <a:gd name="T107" fmla="*/ 14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8" h="228">
                  <a:moveTo>
                    <a:pt x="223" y="95"/>
                  </a:moveTo>
                  <a:cubicBezTo>
                    <a:pt x="196" y="90"/>
                    <a:pt x="196" y="90"/>
                    <a:pt x="196" y="90"/>
                  </a:cubicBezTo>
                  <a:cubicBezTo>
                    <a:pt x="194" y="84"/>
                    <a:pt x="192" y="79"/>
                    <a:pt x="189" y="74"/>
                  </a:cubicBezTo>
                  <a:cubicBezTo>
                    <a:pt x="205" y="50"/>
                    <a:pt x="205" y="50"/>
                    <a:pt x="205" y="50"/>
                  </a:cubicBezTo>
                  <a:cubicBezTo>
                    <a:pt x="207" y="48"/>
                    <a:pt x="206" y="45"/>
                    <a:pt x="205" y="43"/>
                  </a:cubicBezTo>
                  <a:cubicBezTo>
                    <a:pt x="185" y="24"/>
                    <a:pt x="185" y="24"/>
                    <a:pt x="185" y="24"/>
                  </a:cubicBezTo>
                  <a:cubicBezTo>
                    <a:pt x="183" y="22"/>
                    <a:pt x="180" y="21"/>
                    <a:pt x="178" y="23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49" y="36"/>
                    <a:pt x="144" y="34"/>
                    <a:pt x="138" y="32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3" y="2"/>
                    <a:pt x="130" y="0"/>
                    <a:pt x="127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7" y="0"/>
                    <a:pt x="95" y="2"/>
                    <a:pt x="94" y="5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3" y="34"/>
                    <a:pt x="78" y="36"/>
                    <a:pt x="73" y="3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8" y="22"/>
                    <a:pt x="45" y="22"/>
                    <a:pt x="43" y="24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5"/>
                    <a:pt x="21" y="49"/>
                    <a:pt x="23" y="51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6" y="79"/>
                    <a:pt x="34" y="84"/>
                    <a:pt x="32" y="90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2" y="95"/>
                    <a:pt x="0" y="98"/>
                    <a:pt x="0" y="10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1"/>
                    <a:pt x="2" y="133"/>
                    <a:pt x="5" y="134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4" y="144"/>
                    <a:pt x="36" y="150"/>
                    <a:pt x="39" y="155"/>
                  </a:cubicBezTo>
                  <a:cubicBezTo>
                    <a:pt x="23" y="178"/>
                    <a:pt x="23" y="178"/>
                    <a:pt x="23" y="178"/>
                  </a:cubicBezTo>
                  <a:cubicBezTo>
                    <a:pt x="22" y="180"/>
                    <a:pt x="22" y="183"/>
                    <a:pt x="24" y="185"/>
                  </a:cubicBezTo>
                  <a:cubicBezTo>
                    <a:pt x="43" y="204"/>
                    <a:pt x="43" y="204"/>
                    <a:pt x="43" y="204"/>
                  </a:cubicBezTo>
                  <a:cubicBezTo>
                    <a:pt x="45" y="206"/>
                    <a:pt x="48" y="207"/>
                    <a:pt x="51" y="205"/>
                  </a:cubicBezTo>
                  <a:cubicBezTo>
                    <a:pt x="73" y="189"/>
                    <a:pt x="73" y="189"/>
                    <a:pt x="73" y="189"/>
                  </a:cubicBezTo>
                  <a:cubicBezTo>
                    <a:pt x="78" y="192"/>
                    <a:pt x="84" y="194"/>
                    <a:pt x="89" y="196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5" y="226"/>
                    <a:pt x="97" y="228"/>
                    <a:pt x="100" y="228"/>
                  </a:cubicBezTo>
                  <a:cubicBezTo>
                    <a:pt x="127" y="228"/>
                    <a:pt x="127" y="228"/>
                    <a:pt x="127" y="228"/>
                  </a:cubicBezTo>
                  <a:cubicBezTo>
                    <a:pt x="130" y="228"/>
                    <a:pt x="133" y="226"/>
                    <a:pt x="133" y="223"/>
                  </a:cubicBezTo>
                  <a:cubicBezTo>
                    <a:pt x="138" y="196"/>
                    <a:pt x="138" y="196"/>
                    <a:pt x="138" y="196"/>
                  </a:cubicBezTo>
                  <a:cubicBezTo>
                    <a:pt x="144" y="194"/>
                    <a:pt x="149" y="192"/>
                    <a:pt x="154" y="190"/>
                  </a:cubicBezTo>
                  <a:cubicBezTo>
                    <a:pt x="177" y="205"/>
                    <a:pt x="177" y="205"/>
                    <a:pt x="177" y="205"/>
                  </a:cubicBezTo>
                  <a:cubicBezTo>
                    <a:pt x="180" y="207"/>
                    <a:pt x="183" y="207"/>
                    <a:pt x="185" y="205"/>
                  </a:cubicBezTo>
                  <a:cubicBezTo>
                    <a:pt x="204" y="185"/>
                    <a:pt x="204" y="185"/>
                    <a:pt x="204" y="185"/>
                  </a:cubicBezTo>
                  <a:cubicBezTo>
                    <a:pt x="206" y="183"/>
                    <a:pt x="206" y="180"/>
                    <a:pt x="205" y="178"/>
                  </a:cubicBezTo>
                  <a:cubicBezTo>
                    <a:pt x="189" y="155"/>
                    <a:pt x="189" y="155"/>
                    <a:pt x="189" y="155"/>
                  </a:cubicBezTo>
                  <a:cubicBezTo>
                    <a:pt x="192" y="150"/>
                    <a:pt x="194" y="144"/>
                    <a:pt x="196" y="139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6" y="133"/>
                    <a:pt x="228" y="131"/>
                    <a:pt x="228" y="128"/>
                  </a:cubicBezTo>
                  <a:cubicBezTo>
                    <a:pt x="228" y="100"/>
                    <a:pt x="228" y="100"/>
                    <a:pt x="228" y="100"/>
                  </a:cubicBezTo>
                  <a:cubicBezTo>
                    <a:pt x="228" y="98"/>
                    <a:pt x="226" y="95"/>
                    <a:pt x="223" y="95"/>
                  </a:cubicBezTo>
                  <a:close/>
                  <a:moveTo>
                    <a:pt x="114" y="149"/>
                  </a:moveTo>
                  <a:cubicBezTo>
                    <a:pt x="95" y="149"/>
                    <a:pt x="79" y="133"/>
                    <a:pt x="79" y="114"/>
                  </a:cubicBezTo>
                  <a:cubicBezTo>
                    <a:pt x="79" y="95"/>
                    <a:pt x="95" y="79"/>
                    <a:pt x="114" y="79"/>
                  </a:cubicBezTo>
                  <a:cubicBezTo>
                    <a:pt x="133" y="79"/>
                    <a:pt x="149" y="95"/>
                    <a:pt x="149" y="114"/>
                  </a:cubicBezTo>
                  <a:cubicBezTo>
                    <a:pt x="149" y="133"/>
                    <a:pt x="133" y="149"/>
                    <a:pt x="114" y="1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Freeform: Shape 38"/>
            <p:cNvSpPr>
              <a:spLocks/>
            </p:cNvSpPr>
            <p:nvPr/>
          </p:nvSpPr>
          <p:spPr bwMode="auto">
            <a:xfrm>
              <a:off x="4494048" y="4617069"/>
              <a:ext cx="633204" cy="633204"/>
            </a:xfrm>
            <a:custGeom>
              <a:avLst/>
              <a:gdLst>
                <a:gd name="T0" fmla="*/ 130 w 236"/>
                <a:gd name="T1" fmla="*/ 1 h 236"/>
                <a:gd name="T2" fmla="*/ 118 w 236"/>
                <a:gd name="T3" fmla="*/ 0 h 236"/>
                <a:gd name="T4" fmla="*/ 30 w 236"/>
                <a:gd name="T5" fmla="*/ 40 h 236"/>
                <a:gd name="T6" fmla="*/ 68 w 236"/>
                <a:gd name="T7" fmla="*/ 105 h 236"/>
                <a:gd name="T8" fmla="*/ 130 w 236"/>
                <a:gd name="T9" fmla="*/ 1 h 236"/>
                <a:gd name="T10" fmla="*/ 20 w 236"/>
                <a:gd name="T11" fmla="*/ 52 h 236"/>
                <a:gd name="T12" fmla="*/ 0 w 236"/>
                <a:gd name="T13" fmla="*/ 118 h 236"/>
                <a:gd name="T14" fmla="*/ 5 w 236"/>
                <a:gd name="T15" fmla="*/ 153 h 236"/>
                <a:gd name="T16" fmla="*/ 81 w 236"/>
                <a:gd name="T17" fmla="*/ 153 h 236"/>
                <a:gd name="T18" fmla="*/ 20 w 236"/>
                <a:gd name="T19" fmla="*/ 52 h 236"/>
                <a:gd name="T20" fmla="*/ 225 w 236"/>
                <a:gd name="T21" fmla="*/ 68 h 236"/>
                <a:gd name="T22" fmla="*/ 145 w 236"/>
                <a:gd name="T23" fmla="*/ 3 h 236"/>
                <a:gd name="T24" fmla="*/ 106 w 236"/>
                <a:gd name="T25" fmla="*/ 68 h 236"/>
                <a:gd name="T26" fmla="*/ 225 w 236"/>
                <a:gd name="T27" fmla="*/ 68 h 236"/>
                <a:gd name="T28" fmla="*/ 130 w 236"/>
                <a:gd name="T29" fmla="*/ 167 h 236"/>
                <a:gd name="T30" fmla="*/ 11 w 236"/>
                <a:gd name="T31" fmla="*/ 167 h 236"/>
                <a:gd name="T32" fmla="*/ 96 w 236"/>
                <a:gd name="T33" fmla="*/ 234 h 236"/>
                <a:gd name="T34" fmla="*/ 93 w 236"/>
                <a:gd name="T35" fmla="*/ 232 h 236"/>
                <a:gd name="T36" fmla="*/ 130 w 236"/>
                <a:gd name="T37" fmla="*/ 167 h 236"/>
                <a:gd name="T38" fmla="*/ 230 w 236"/>
                <a:gd name="T39" fmla="*/ 82 h 236"/>
                <a:gd name="T40" fmla="*/ 155 w 236"/>
                <a:gd name="T41" fmla="*/ 82 h 236"/>
                <a:gd name="T42" fmla="*/ 215 w 236"/>
                <a:gd name="T43" fmla="*/ 186 h 236"/>
                <a:gd name="T44" fmla="*/ 236 w 236"/>
                <a:gd name="T45" fmla="*/ 118 h 236"/>
                <a:gd name="T46" fmla="*/ 230 w 236"/>
                <a:gd name="T47" fmla="*/ 82 h 236"/>
                <a:gd name="T48" fmla="*/ 108 w 236"/>
                <a:gd name="T49" fmla="*/ 236 h 236"/>
                <a:gd name="T50" fmla="*/ 118 w 236"/>
                <a:gd name="T51" fmla="*/ 236 h 236"/>
                <a:gd name="T52" fmla="*/ 205 w 236"/>
                <a:gd name="T53" fmla="*/ 198 h 236"/>
                <a:gd name="T54" fmla="*/ 167 w 236"/>
                <a:gd name="T55" fmla="*/ 132 h 236"/>
                <a:gd name="T56" fmla="*/ 108 w 236"/>
                <a:gd name="T5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6" h="236">
                  <a:moveTo>
                    <a:pt x="130" y="1"/>
                  </a:moveTo>
                  <a:cubicBezTo>
                    <a:pt x="126" y="0"/>
                    <a:pt x="122" y="0"/>
                    <a:pt x="118" y="0"/>
                  </a:cubicBezTo>
                  <a:cubicBezTo>
                    <a:pt x="83" y="0"/>
                    <a:pt x="51" y="16"/>
                    <a:pt x="30" y="40"/>
                  </a:cubicBezTo>
                  <a:cubicBezTo>
                    <a:pt x="68" y="105"/>
                    <a:pt x="68" y="105"/>
                    <a:pt x="68" y="105"/>
                  </a:cubicBezTo>
                  <a:lnTo>
                    <a:pt x="130" y="1"/>
                  </a:lnTo>
                  <a:close/>
                  <a:moveTo>
                    <a:pt x="20" y="52"/>
                  </a:moveTo>
                  <a:cubicBezTo>
                    <a:pt x="7" y="71"/>
                    <a:pt x="0" y="94"/>
                    <a:pt x="0" y="118"/>
                  </a:cubicBezTo>
                  <a:cubicBezTo>
                    <a:pt x="0" y="130"/>
                    <a:pt x="2" y="142"/>
                    <a:pt x="5" y="153"/>
                  </a:cubicBezTo>
                  <a:cubicBezTo>
                    <a:pt x="81" y="153"/>
                    <a:pt x="81" y="153"/>
                    <a:pt x="81" y="153"/>
                  </a:cubicBezTo>
                  <a:lnTo>
                    <a:pt x="20" y="52"/>
                  </a:lnTo>
                  <a:close/>
                  <a:moveTo>
                    <a:pt x="225" y="68"/>
                  </a:moveTo>
                  <a:cubicBezTo>
                    <a:pt x="210" y="36"/>
                    <a:pt x="180" y="11"/>
                    <a:pt x="145" y="3"/>
                  </a:cubicBezTo>
                  <a:cubicBezTo>
                    <a:pt x="106" y="68"/>
                    <a:pt x="106" y="68"/>
                    <a:pt x="106" y="68"/>
                  </a:cubicBezTo>
                  <a:lnTo>
                    <a:pt x="225" y="68"/>
                  </a:lnTo>
                  <a:close/>
                  <a:moveTo>
                    <a:pt x="130" y="167"/>
                  </a:moveTo>
                  <a:cubicBezTo>
                    <a:pt x="11" y="167"/>
                    <a:pt x="11" y="167"/>
                    <a:pt x="11" y="167"/>
                  </a:cubicBezTo>
                  <a:cubicBezTo>
                    <a:pt x="26" y="201"/>
                    <a:pt x="58" y="227"/>
                    <a:pt x="96" y="234"/>
                  </a:cubicBezTo>
                  <a:cubicBezTo>
                    <a:pt x="93" y="232"/>
                    <a:pt x="93" y="232"/>
                    <a:pt x="93" y="232"/>
                  </a:cubicBezTo>
                  <a:lnTo>
                    <a:pt x="130" y="167"/>
                  </a:lnTo>
                  <a:close/>
                  <a:moveTo>
                    <a:pt x="230" y="82"/>
                  </a:moveTo>
                  <a:cubicBezTo>
                    <a:pt x="155" y="82"/>
                    <a:pt x="155" y="82"/>
                    <a:pt x="155" y="82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28" y="167"/>
                    <a:pt x="236" y="143"/>
                    <a:pt x="236" y="118"/>
                  </a:cubicBezTo>
                  <a:cubicBezTo>
                    <a:pt x="236" y="106"/>
                    <a:pt x="234" y="94"/>
                    <a:pt x="230" y="82"/>
                  </a:cubicBezTo>
                  <a:close/>
                  <a:moveTo>
                    <a:pt x="108" y="236"/>
                  </a:moveTo>
                  <a:cubicBezTo>
                    <a:pt x="111" y="236"/>
                    <a:pt x="115" y="236"/>
                    <a:pt x="118" y="236"/>
                  </a:cubicBezTo>
                  <a:cubicBezTo>
                    <a:pt x="152" y="236"/>
                    <a:pt x="183" y="221"/>
                    <a:pt x="205" y="198"/>
                  </a:cubicBezTo>
                  <a:cubicBezTo>
                    <a:pt x="167" y="132"/>
                    <a:pt x="167" y="132"/>
                    <a:pt x="167" y="132"/>
                  </a:cubicBezTo>
                  <a:lnTo>
                    <a:pt x="108" y="2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6" name="Group 31"/>
            <p:cNvGrpSpPr/>
            <p:nvPr/>
          </p:nvGrpSpPr>
          <p:grpSpPr>
            <a:xfrm>
              <a:off x="7619589" y="1966751"/>
              <a:ext cx="2911889" cy="763287"/>
              <a:chOff x="1073412" y="1808822"/>
              <a:chExt cx="2911889" cy="763287"/>
            </a:xfrm>
          </p:grpSpPr>
          <p:sp>
            <p:nvSpPr>
              <p:cNvPr id="26" name="TextBox 32"/>
              <p:cNvSpPr txBox="1">
                <a:spLocks/>
              </p:cNvSpPr>
              <p:nvPr/>
            </p:nvSpPr>
            <p:spPr bwMode="auto">
              <a:xfrm>
                <a:off x="1073412" y="1808822"/>
                <a:ext cx="2911889" cy="246222"/>
              </a:xfrm>
              <a:prstGeom prst="rect">
                <a:avLst/>
              </a:prstGeom>
            </p:spPr>
            <p:txBody>
              <a:bodyPr wrap="none" lIns="0" tIns="0" rIns="360000" bIns="0" anchor="ctr">
                <a:normAutofit/>
              </a:bodyPr>
              <a:lstStyle/>
              <a:p>
                <a:pPr marL="0" indent="0" algn="r">
                  <a:defRPr/>
                </a:pPr>
                <a:r>
                  <a:rPr lang="zh-CN" altLang="en-US" sz="1600" b="1">
                    <a:solidFill>
                      <a:schemeClr val="accent3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27" name="TextBox 33"/>
              <p:cNvSpPr txBox="1">
                <a:spLocks/>
              </p:cNvSpPr>
              <p:nvPr/>
            </p:nvSpPr>
            <p:spPr bwMode="auto">
              <a:xfrm>
                <a:off x="1073412" y="2055044"/>
                <a:ext cx="2911889" cy="517065"/>
              </a:xfrm>
              <a:prstGeom prst="rect">
                <a:avLst/>
              </a:prstGeom>
            </p:spPr>
            <p:txBody>
              <a:bodyPr wrap="square" lIns="0" tIns="0" rIns="360000" bIns="0" anchor="t" anchorCtr="0">
                <a:normAutofit/>
              </a:bodyPr>
              <a:lstStyle/>
              <a:p>
                <a:pPr marL="0" indent="0" algn="r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17" name="Group 43"/>
            <p:cNvGrpSpPr/>
            <p:nvPr/>
          </p:nvGrpSpPr>
          <p:grpSpPr>
            <a:xfrm>
              <a:off x="1470920" y="1966751"/>
              <a:ext cx="2911889" cy="763287"/>
              <a:chOff x="8323877" y="1808825"/>
              <a:chExt cx="2911889" cy="763287"/>
            </a:xfrm>
          </p:grpSpPr>
          <p:sp>
            <p:nvSpPr>
              <p:cNvPr id="24" name="TextBox 46"/>
              <p:cNvSpPr txBox="1">
                <a:spLocks/>
              </p:cNvSpPr>
              <p:nvPr/>
            </p:nvSpPr>
            <p:spPr bwMode="auto">
              <a:xfrm>
                <a:off x="8323877" y="2055047"/>
                <a:ext cx="2911889" cy="517065"/>
              </a:xfrm>
              <a:prstGeom prst="rect">
                <a:avLst/>
              </a:prstGeom>
            </p:spPr>
            <p:txBody>
              <a:bodyPr wrap="square" lIns="360000" tIns="0" rIns="0" bIns="0" anchor="ctr" anchorCtr="0">
                <a:normAutofit/>
              </a:bodyPr>
              <a:lstStyle/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  <p:sp>
            <p:nvSpPr>
              <p:cNvPr id="25" name="TextBox 47"/>
              <p:cNvSpPr txBox="1">
                <a:spLocks/>
              </p:cNvSpPr>
              <p:nvPr/>
            </p:nvSpPr>
            <p:spPr bwMode="auto">
              <a:xfrm>
                <a:off x="8323877" y="1808825"/>
                <a:ext cx="1594622" cy="246221"/>
              </a:xfrm>
              <a:prstGeom prst="rect">
                <a:avLst/>
              </a:prstGeom>
            </p:spPr>
            <p:txBody>
              <a:bodyPr wrap="none" lIns="360000" tIns="0" rIns="0" bIns="0" anchor="ctr" anchorCtr="0">
                <a:normAutofit/>
              </a:bodyPr>
              <a:lstStyle/>
              <a:p>
                <a:pPr marL="0" indent="0">
                  <a:defRPr/>
                </a:pPr>
                <a:r>
                  <a:rPr lang="zh-CN" altLang="en-US" sz="1600" b="1">
                    <a:solidFill>
                      <a:schemeClr val="accent1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18" name="Group 48"/>
            <p:cNvGrpSpPr/>
            <p:nvPr/>
          </p:nvGrpSpPr>
          <p:grpSpPr>
            <a:xfrm>
              <a:off x="7619589" y="4040008"/>
              <a:ext cx="2911889" cy="763287"/>
              <a:chOff x="1073412" y="1808822"/>
              <a:chExt cx="2911889" cy="763287"/>
            </a:xfrm>
          </p:grpSpPr>
          <p:sp>
            <p:nvSpPr>
              <p:cNvPr id="22" name="TextBox 49"/>
              <p:cNvSpPr txBox="1">
                <a:spLocks/>
              </p:cNvSpPr>
              <p:nvPr/>
            </p:nvSpPr>
            <p:spPr bwMode="auto">
              <a:xfrm>
                <a:off x="1073412" y="1808822"/>
                <a:ext cx="2911889" cy="246222"/>
              </a:xfrm>
              <a:prstGeom prst="rect">
                <a:avLst/>
              </a:prstGeom>
            </p:spPr>
            <p:txBody>
              <a:bodyPr wrap="none" lIns="0" tIns="0" rIns="360000" bIns="0" anchor="ctr">
                <a:normAutofit/>
              </a:bodyPr>
              <a:lstStyle/>
              <a:p>
                <a:pPr marL="0" indent="0" algn="r">
                  <a:defRPr/>
                </a:pPr>
                <a:r>
                  <a:rPr lang="zh-CN" altLang="en-US" sz="1600" b="1">
                    <a:solidFill>
                      <a:schemeClr val="accent4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23" name="TextBox 50"/>
              <p:cNvSpPr txBox="1">
                <a:spLocks/>
              </p:cNvSpPr>
              <p:nvPr/>
            </p:nvSpPr>
            <p:spPr bwMode="auto">
              <a:xfrm>
                <a:off x="1073412" y="2055044"/>
                <a:ext cx="2911889" cy="517065"/>
              </a:xfrm>
              <a:prstGeom prst="rect">
                <a:avLst/>
              </a:prstGeom>
            </p:spPr>
            <p:txBody>
              <a:bodyPr wrap="square" lIns="0" tIns="0" rIns="360000" bIns="0" anchor="t" anchorCtr="0">
                <a:normAutofit/>
              </a:bodyPr>
              <a:lstStyle/>
              <a:p>
                <a:pPr marL="0" indent="0" algn="r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19" name="Group 51"/>
            <p:cNvGrpSpPr/>
            <p:nvPr/>
          </p:nvGrpSpPr>
          <p:grpSpPr>
            <a:xfrm>
              <a:off x="1470920" y="4040008"/>
              <a:ext cx="2911889" cy="763287"/>
              <a:chOff x="8323877" y="1808825"/>
              <a:chExt cx="2911889" cy="763287"/>
            </a:xfrm>
          </p:grpSpPr>
          <p:sp>
            <p:nvSpPr>
              <p:cNvPr id="20" name="TextBox 52"/>
              <p:cNvSpPr txBox="1">
                <a:spLocks/>
              </p:cNvSpPr>
              <p:nvPr/>
            </p:nvSpPr>
            <p:spPr bwMode="auto">
              <a:xfrm>
                <a:off x="8323877" y="2055047"/>
                <a:ext cx="2911889" cy="517065"/>
              </a:xfrm>
              <a:prstGeom prst="rect">
                <a:avLst/>
              </a:prstGeom>
            </p:spPr>
            <p:txBody>
              <a:bodyPr wrap="square" lIns="360000" tIns="0" rIns="0" bIns="0" anchor="ctr" anchorCtr="0">
                <a:normAutofit/>
              </a:bodyPr>
              <a:lstStyle/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  <p:sp>
            <p:nvSpPr>
              <p:cNvPr id="21" name="TextBox 53"/>
              <p:cNvSpPr txBox="1">
                <a:spLocks/>
              </p:cNvSpPr>
              <p:nvPr/>
            </p:nvSpPr>
            <p:spPr bwMode="auto">
              <a:xfrm>
                <a:off x="8323877" y="1808825"/>
                <a:ext cx="1594622" cy="246221"/>
              </a:xfrm>
              <a:prstGeom prst="rect">
                <a:avLst/>
              </a:prstGeom>
            </p:spPr>
            <p:txBody>
              <a:bodyPr wrap="none" lIns="360000" tIns="0" rIns="0" bIns="0" anchor="ctr" anchorCtr="0">
                <a:normAutofit/>
              </a:bodyPr>
              <a:lstStyle/>
              <a:p>
                <a:pPr marL="0" indent="0">
                  <a:defRPr/>
                </a:pPr>
                <a:r>
                  <a:rPr lang="zh-CN" altLang="en-US" sz="1600" b="1">
                    <a:solidFill>
                      <a:schemeClr val="accent2"/>
                    </a:solidFill>
                  </a:rPr>
                  <a:t>标题文本预设</a:t>
                </a:r>
              </a:p>
            </p:txBody>
          </p:sp>
        </p:grpSp>
      </p:grpSp>
      <p:grpSp>
        <p:nvGrpSpPr>
          <p:cNvPr id="36" name="组合 35"/>
          <p:cNvGrpSpPr/>
          <p:nvPr/>
        </p:nvGrpSpPr>
        <p:grpSpPr>
          <a:xfrm>
            <a:off x="4772561" y="318255"/>
            <a:ext cx="2646878" cy="629704"/>
            <a:chOff x="457200" y="184826"/>
            <a:chExt cx="2646878" cy="629704"/>
          </a:xfrm>
        </p:grpSpPr>
        <p:sp>
          <p:nvSpPr>
            <p:cNvPr id="37" name="文本框 36"/>
            <p:cNvSpPr txBox="1"/>
            <p:nvPr/>
          </p:nvSpPr>
          <p:spPr>
            <a:xfrm>
              <a:off x="457200" y="184826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标题文字添加此处</a:t>
              </a: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466928" y="537531"/>
              <a:ext cx="25886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BIAO TI WEN ZI TIAN JIA CI CHU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26953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1740506" y="3411901"/>
            <a:ext cx="5291862" cy="948406"/>
            <a:chOff x="2610755" y="6166487"/>
            <a:chExt cx="7937791" cy="1422606"/>
          </a:xfrm>
        </p:grpSpPr>
        <p:sp>
          <p:nvSpPr>
            <p:cNvPr id="33" name="文本框 23"/>
            <p:cNvSpPr txBox="1"/>
            <p:nvPr/>
          </p:nvSpPr>
          <p:spPr>
            <a:xfrm>
              <a:off x="2610755" y="6166487"/>
              <a:ext cx="2426626" cy="569483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867" b="1"/>
                <a:t>标题文本预设</a:t>
              </a:r>
            </a:p>
          </p:txBody>
        </p:sp>
        <p:sp>
          <p:nvSpPr>
            <p:cNvPr id="34" name="文本框 24"/>
            <p:cNvSpPr txBox="1"/>
            <p:nvPr/>
          </p:nvSpPr>
          <p:spPr>
            <a:xfrm>
              <a:off x="2634079" y="6722895"/>
              <a:ext cx="7914467" cy="866198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51"/>
                <a:t>此部分内容作为文字排版占位显示 （建议使用主题字体）</a:t>
              </a:r>
              <a:br>
                <a:rPr lang="zh-CN" altLang="en-US" sz="1051"/>
              </a:br>
              <a:r>
                <a:rPr lang="zh-CN" altLang="en-US" sz="1051"/>
                <a:t>如需更改请在（设置形状格式）菜单下（文本选项）中调整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7516" y="1052736"/>
            <a:ext cx="6469160" cy="1836849"/>
            <a:chOff x="1477516" y="1052736"/>
            <a:chExt cx="6469160" cy="1836849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6753825" y="1404772"/>
              <a:ext cx="1192851" cy="0"/>
            </a:xfrm>
            <a:prstGeom prst="line">
              <a:avLst/>
            </a:prstGeom>
            <a:ln w="38100"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圆角矩形 5"/>
            <p:cNvSpPr/>
            <p:nvPr/>
          </p:nvSpPr>
          <p:spPr>
            <a:xfrm>
              <a:off x="1477516" y="1052736"/>
              <a:ext cx="5276309" cy="1836849"/>
            </a:xfrm>
            <a:prstGeom prst="roundRect">
              <a:avLst>
                <a:gd name="adj" fmla="val 10444"/>
              </a:avLst>
            </a:prstGeom>
            <a:solidFill>
              <a:schemeClr val="accent1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440000" tIns="720000" bIns="0" anchor="t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>
                  <a:solidFill>
                    <a:schemeClr val="bg1"/>
                  </a:solidFill>
                </a:rPr>
                <a:t>此部分内容作为文字排版占位显示</a:t>
              </a:r>
              <a:br>
                <a:rPr lang="zh-CN" altLang="en-US" sz="1200">
                  <a:solidFill>
                    <a:schemeClr val="bg1"/>
                  </a:solidFill>
                </a:rPr>
              </a:br>
              <a:r>
                <a:rPr lang="zh-CN" altLang="en-US" sz="1200">
                  <a:solidFill>
                    <a:schemeClr val="bg1"/>
                  </a:solidFill>
                </a:rPr>
                <a:t>（建议使用主题字）。</a:t>
              </a:r>
            </a:p>
          </p:txBody>
        </p:sp>
        <p:sp>
          <p:nvSpPr>
            <p:cNvPr id="11" name="文本框 6"/>
            <p:cNvSpPr txBox="1"/>
            <p:nvPr/>
          </p:nvSpPr>
          <p:spPr>
            <a:xfrm>
              <a:off x="1477517" y="1292202"/>
              <a:ext cx="3429406" cy="461665"/>
            </a:xfrm>
            <a:prstGeom prst="rect">
              <a:avLst/>
            </a:prstGeom>
            <a:noFill/>
          </p:spPr>
          <p:txBody>
            <a:bodyPr wrap="none" lIns="1476000">
              <a:normAutofit/>
            </a:bodyPr>
            <a:lstStyle/>
            <a:p>
              <a:r>
                <a:rPr lang="zh-CN" altLang="en-US" sz="2400" b="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12" name="五角星 7"/>
            <p:cNvSpPr/>
            <p:nvPr/>
          </p:nvSpPr>
          <p:spPr>
            <a:xfrm rot="20700000">
              <a:off x="1841057" y="1505326"/>
              <a:ext cx="894807" cy="894807"/>
            </a:xfrm>
            <a:prstGeom prst="star5">
              <a:avLst>
                <a:gd name="adj" fmla="val 26383"/>
                <a:gd name="hf" fmla="val 105146"/>
                <a:gd name="vf" fmla="val 110557"/>
              </a:avLst>
            </a:prstGeom>
            <a:solidFill>
              <a:schemeClr val="accent3"/>
            </a:solidFill>
            <a:ln w="381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7559327" y="1404772"/>
            <a:ext cx="3203080" cy="4926515"/>
            <a:chOff x="7559327" y="1404772"/>
            <a:chExt cx="3203080" cy="4926515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7946676" y="1404772"/>
              <a:ext cx="0" cy="485091"/>
            </a:xfrm>
            <a:prstGeom prst="line">
              <a:avLst/>
            </a:prstGeom>
            <a:ln w="38100">
              <a:solidFill>
                <a:schemeClr val="tx1">
                  <a:lumMod val="20000"/>
                  <a:lumOff val="8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" name="组合 1"/>
            <p:cNvGrpSpPr/>
            <p:nvPr/>
          </p:nvGrpSpPr>
          <p:grpSpPr>
            <a:xfrm>
              <a:off x="7559327" y="1687143"/>
              <a:ext cx="3203080" cy="4644144"/>
              <a:chOff x="7559327" y="1687143"/>
              <a:chExt cx="3203080" cy="4644144"/>
            </a:xfrm>
          </p:grpSpPr>
          <p:cxnSp>
            <p:nvCxnSpPr>
              <p:cNvPr id="4" name="直接连接符 3"/>
              <p:cNvCxnSpPr/>
              <p:nvPr/>
            </p:nvCxnSpPr>
            <p:spPr>
              <a:xfrm>
                <a:off x="7946676" y="3766670"/>
                <a:ext cx="0" cy="485091"/>
              </a:xfrm>
              <a:prstGeom prst="line">
                <a:avLst/>
              </a:prstGeom>
              <a:ln w="38100">
                <a:solidFill>
                  <a:schemeClr val="tx1">
                    <a:lumMod val="20000"/>
                    <a:lumOff val="80000"/>
                  </a:schemeClr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直接连接符 4"/>
              <p:cNvCxnSpPr/>
              <p:nvPr/>
            </p:nvCxnSpPr>
            <p:spPr>
              <a:xfrm>
                <a:off x="7946676" y="2585721"/>
                <a:ext cx="0" cy="485091"/>
              </a:xfrm>
              <a:prstGeom prst="line">
                <a:avLst/>
              </a:prstGeom>
              <a:ln w="38100">
                <a:solidFill>
                  <a:schemeClr val="tx1">
                    <a:lumMod val="20000"/>
                    <a:lumOff val="80000"/>
                  </a:schemeClr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>
                <a:off x="7946676" y="4947619"/>
                <a:ext cx="0" cy="485091"/>
              </a:xfrm>
              <a:prstGeom prst="line">
                <a:avLst/>
              </a:prstGeom>
              <a:ln w="38100">
                <a:solidFill>
                  <a:schemeClr val="tx1">
                    <a:lumMod val="20000"/>
                    <a:lumOff val="80000"/>
                  </a:schemeClr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圆角矩形 11"/>
              <p:cNvSpPr/>
              <p:nvPr/>
            </p:nvSpPr>
            <p:spPr>
              <a:xfrm>
                <a:off x="7559327" y="1850442"/>
                <a:ext cx="774700" cy="774700"/>
              </a:xfrm>
              <a:prstGeom prst="roundRect">
                <a:avLst/>
              </a:prstGeom>
              <a:solidFill>
                <a:schemeClr val="accent2"/>
              </a:solidFill>
              <a:ln w="381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14" name="组合 13"/>
              <p:cNvGrpSpPr/>
              <p:nvPr/>
            </p:nvGrpSpPr>
            <p:grpSpPr>
              <a:xfrm>
                <a:off x="8334027" y="1687143"/>
                <a:ext cx="2428380" cy="1101297"/>
                <a:chOff x="9305653" y="3302983"/>
                <a:chExt cx="2262955" cy="847702"/>
              </a:xfrm>
            </p:grpSpPr>
            <p:sp>
              <p:nvSpPr>
                <p:cNvPr id="31" name="文本框 21"/>
                <p:cNvSpPr txBox="1"/>
                <p:nvPr/>
              </p:nvSpPr>
              <p:spPr>
                <a:xfrm>
                  <a:off x="9305653" y="3302983"/>
                  <a:ext cx="2262955" cy="291403"/>
                </a:xfrm>
                <a:prstGeom prst="rect">
                  <a:avLst/>
                </a:prstGeom>
                <a:noFill/>
              </p:spPr>
              <p:txBody>
                <a:bodyPr wrap="none" lIns="216000" tIns="0" rIns="0" bIns="0" anchor="b" anchorCtr="0">
                  <a:normAutofit/>
                </a:bodyPr>
                <a:lstStyle/>
                <a:p>
                  <a:r>
                    <a:rPr lang="zh-CN" altLang="en-US" sz="1600" b="1">
                      <a:solidFill>
                        <a:schemeClr val="accent2">
                          <a:lumMod val="100000"/>
                        </a:schemeClr>
                      </a:solidFill>
                    </a:rPr>
                    <a:t>标题文本预设</a:t>
                  </a:r>
                </a:p>
              </p:txBody>
            </p:sp>
            <p:sp>
              <p:nvSpPr>
                <p:cNvPr id="32" name="文本框 22"/>
                <p:cNvSpPr txBox="1">
                  <a:spLocks/>
                </p:cNvSpPr>
                <p:nvPr/>
              </p:nvSpPr>
              <p:spPr>
                <a:xfrm>
                  <a:off x="9305653" y="3594387"/>
                  <a:ext cx="2262955" cy="556298"/>
                </a:xfrm>
                <a:prstGeom prst="rect">
                  <a:avLst/>
                </a:prstGeom>
              </p:spPr>
              <p:txBody>
                <a:bodyPr vert="horz" wrap="square" lIns="216000" tIns="72000" rIns="0" bIns="0" anchor="t" anchorCtr="0">
                  <a:normAutofit/>
                </a:bodyPr>
                <a:lstStyle/>
                <a:p>
                  <a:pPr algn="l">
                    <a:lnSpc>
                      <a:spcPct val="120000"/>
                    </a:lnSpc>
                  </a:pPr>
                  <a:r>
                    <a:rPr lang="zh-CN" altLang="en-US" sz="1051">
                      <a:solidFill>
                        <a:schemeClr val="dk1">
                          <a:lumMod val="100000"/>
                        </a:schemeClr>
                      </a:solidFill>
                    </a:rPr>
                    <a:t>此部分内容作为文字排版占位显示 </a:t>
                  </a:r>
                  <a:br>
                    <a:rPr lang="zh-CN" altLang="en-US" sz="1051">
                      <a:solidFill>
                        <a:schemeClr val="dk1">
                          <a:lumMod val="100000"/>
                        </a:schemeClr>
                      </a:solidFill>
                    </a:rPr>
                  </a:br>
                  <a:r>
                    <a:rPr lang="zh-CN" altLang="en-US" sz="1051">
                      <a:solidFill>
                        <a:schemeClr val="dk1">
                          <a:lumMod val="100000"/>
                        </a:schemeClr>
                      </a:solidFill>
                    </a:rPr>
                    <a:t>（建议使用主题字体）</a:t>
                  </a:r>
                  <a:endParaRPr lang="zh-CN" altLang="en-US" sz="1051" dirty="0">
                    <a:solidFill>
                      <a:schemeClr val="dk1">
                        <a:lumMod val="100000"/>
                      </a:schemeClr>
                    </a:solidFill>
                  </a:endParaRPr>
                </a:p>
              </p:txBody>
            </p:sp>
          </p:grpSp>
          <p:sp>
            <p:nvSpPr>
              <p:cNvPr id="15" name="圆角矩形 13"/>
              <p:cNvSpPr/>
              <p:nvPr/>
            </p:nvSpPr>
            <p:spPr>
              <a:xfrm>
                <a:off x="7559327" y="3031391"/>
                <a:ext cx="774700" cy="774700"/>
              </a:xfrm>
              <a:prstGeom prst="roundRect">
                <a:avLst/>
              </a:prstGeom>
              <a:solidFill>
                <a:schemeClr val="accent3"/>
              </a:solidFill>
              <a:ln w="381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16" name="组合 15"/>
              <p:cNvGrpSpPr/>
              <p:nvPr/>
            </p:nvGrpSpPr>
            <p:grpSpPr>
              <a:xfrm>
                <a:off x="8334027" y="2868092"/>
                <a:ext cx="2428380" cy="1101297"/>
                <a:chOff x="9305653" y="3302983"/>
                <a:chExt cx="2262955" cy="847702"/>
              </a:xfrm>
            </p:grpSpPr>
            <p:sp>
              <p:nvSpPr>
                <p:cNvPr id="29" name="文本框 19"/>
                <p:cNvSpPr txBox="1"/>
                <p:nvPr/>
              </p:nvSpPr>
              <p:spPr>
                <a:xfrm>
                  <a:off x="9305653" y="3302983"/>
                  <a:ext cx="2262955" cy="291403"/>
                </a:xfrm>
                <a:prstGeom prst="rect">
                  <a:avLst/>
                </a:prstGeom>
                <a:noFill/>
              </p:spPr>
              <p:txBody>
                <a:bodyPr wrap="none" lIns="216000" tIns="0" rIns="0" bIns="0" anchor="b" anchorCtr="0">
                  <a:normAutofit/>
                </a:bodyPr>
                <a:lstStyle/>
                <a:p>
                  <a:r>
                    <a:rPr lang="zh-CN" altLang="en-US" sz="1600" b="1">
                      <a:solidFill>
                        <a:schemeClr val="accent3">
                          <a:lumMod val="100000"/>
                        </a:schemeClr>
                      </a:solidFill>
                    </a:rPr>
                    <a:t>标题文本预设</a:t>
                  </a:r>
                </a:p>
              </p:txBody>
            </p:sp>
            <p:sp>
              <p:nvSpPr>
                <p:cNvPr id="30" name="文本框 20"/>
                <p:cNvSpPr txBox="1">
                  <a:spLocks/>
                </p:cNvSpPr>
                <p:nvPr/>
              </p:nvSpPr>
              <p:spPr>
                <a:xfrm>
                  <a:off x="9305653" y="3594387"/>
                  <a:ext cx="2262955" cy="556298"/>
                </a:xfrm>
                <a:prstGeom prst="rect">
                  <a:avLst/>
                </a:prstGeom>
              </p:spPr>
              <p:txBody>
                <a:bodyPr vert="horz" wrap="square" lIns="216000" tIns="72000" rIns="0" bIns="0" anchor="t" anchorCtr="0">
                  <a:normAutofit/>
                </a:bodyPr>
                <a:lstStyle/>
                <a:p>
                  <a:pPr algn="l">
                    <a:lnSpc>
                      <a:spcPct val="120000"/>
                    </a:lnSpc>
                  </a:pPr>
                  <a:r>
                    <a:rPr lang="zh-CN" altLang="en-US" sz="1051">
                      <a:solidFill>
                        <a:schemeClr val="dk1">
                          <a:lumMod val="100000"/>
                        </a:schemeClr>
                      </a:solidFill>
                    </a:rPr>
                    <a:t>此部分内容作为文字排版占位显示 </a:t>
                  </a:r>
                  <a:br>
                    <a:rPr lang="zh-CN" altLang="en-US" sz="1051">
                      <a:solidFill>
                        <a:schemeClr val="dk1">
                          <a:lumMod val="100000"/>
                        </a:schemeClr>
                      </a:solidFill>
                    </a:rPr>
                  </a:br>
                  <a:r>
                    <a:rPr lang="zh-CN" altLang="en-US" sz="1051">
                      <a:solidFill>
                        <a:schemeClr val="dk1">
                          <a:lumMod val="100000"/>
                        </a:schemeClr>
                      </a:solidFill>
                    </a:rPr>
                    <a:t>（建议使用主题字体）</a:t>
                  </a:r>
                </a:p>
              </p:txBody>
            </p:sp>
          </p:grpSp>
          <p:sp>
            <p:nvSpPr>
              <p:cNvPr id="17" name="圆角矩形 15"/>
              <p:cNvSpPr/>
              <p:nvPr/>
            </p:nvSpPr>
            <p:spPr>
              <a:xfrm>
                <a:off x="7559327" y="4212340"/>
                <a:ext cx="774700" cy="774700"/>
              </a:xfrm>
              <a:prstGeom prst="roundRect">
                <a:avLst/>
              </a:prstGeom>
              <a:solidFill>
                <a:schemeClr val="accent4"/>
              </a:solidFill>
              <a:ln w="381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18" name="组合 17"/>
              <p:cNvGrpSpPr/>
              <p:nvPr/>
            </p:nvGrpSpPr>
            <p:grpSpPr>
              <a:xfrm>
                <a:off x="8334027" y="4049041"/>
                <a:ext cx="2428380" cy="1101297"/>
                <a:chOff x="9305653" y="3302983"/>
                <a:chExt cx="2262955" cy="847702"/>
              </a:xfrm>
            </p:grpSpPr>
            <p:sp>
              <p:nvSpPr>
                <p:cNvPr id="27" name="文本框 17"/>
                <p:cNvSpPr txBox="1"/>
                <p:nvPr/>
              </p:nvSpPr>
              <p:spPr>
                <a:xfrm>
                  <a:off x="9305653" y="3302983"/>
                  <a:ext cx="2262955" cy="291403"/>
                </a:xfrm>
                <a:prstGeom prst="rect">
                  <a:avLst/>
                </a:prstGeom>
                <a:noFill/>
              </p:spPr>
              <p:txBody>
                <a:bodyPr wrap="none" lIns="216000" tIns="0" rIns="0" bIns="0" anchor="b" anchorCtr="0">
                  <a:normAutofit/>
                </a:bodyPr>
                <a:lstStyle/>
                <a:p>
                  <a:r>
                    <a:rPr lang="zh-CN" altLang="en-US" sz="1600" b="1">
                      <a:solidFill>
                        <a:schemeClr val="accent4">
                          <a:lumMod val="100000"/>
                        </a:schemeClr>
                      </a:solidFill>
                    </a:rPr>
                    <a:t>标题文本预设</a:t>
                  </a:r>
                  <a:endParaRPr lang="zh-CN" altLang="en-US" sz="1600" b="1" dirty="0">
                    <a:solidFill>
                      <a:schemeClr val="accent4">
                        <a:lumMod val="100000"/>
                      </a:schemeClr>
                    </a:solidFill>
                  </a:endParaRPr>
                </a:p>
              </p:txBody>
            </p:sp>
            <p:sp>
              <p:nvSpPr>
                <p:cNvPr id="28" name="文本框 18"/>
                <p:cNvSpPr txBox="1">
                  <a:spLocks/>
                </p:cNvSpPr>
                <p:nvPr/>
              </p:nvSpPr>
              <p:spPr>
                <a:xfrm>
                  <a:off x="9305653" y="3594387"/>
                  <a:ext cx="2262955" cy="556298"/>
                </a:xfrm>
                <a:prstGeom prst="rect">
                  <a:avLst/>
                </a:prstGeom>
              </p:spPr>
              <p:txBody>
                <a:bodyPr vert="horz" wrap="square" lIns="216000" tIns="72000" rIns="0" bIns="0" anchor="t" anchorCtr="0">
                  <a:normAutofit/>
                </a:bodyPr>
                <a:lstStyle/>
                <a:p>
                  <a:pPr algn="l">
                    <a:lnSpc>
                      <a:spcPct val="120000"/>
                    </a:lnSpc>
                  </a:pPr>
                  <a:r>
                    <a:rPr lang="zh-CN" altLang="en-US" sz="1051">
                      <a:solidFill>
                        <a:schemeClr val="dk1">
                          <a:lumMod val="100000"/>
                        </a:schemeClr>
                      </a:solidFill>
                    </a:rPr>
                    <a:t>此部分内容作为文字排版占位显示 </a:t>
                  </a:r>
                  <a:br>
                    <a:rPr lang="zh-CN" altLang="en-US" sz="1051">
                      <a:solidFill>
                        <a:schemeClr val="dk1">
                          <a:lumMod val="100000"/>
                        </a:schemeClr>
                      </a:solidFill>
                    </a:rPr>
                  </a:br>
                  <a:r>
                    <a:rPr lang="zh-CN" altLang="en-US" sz="1051">
                      <a:solidFill>
                        <a:schemeClr val="dk1">
                          <a:lumMod val="100000"/>
                        </a:schemeClr>
                      </a:solidFill>
                    </a:rPr>
                    <a:t>（建议使用主题字体）</a:t>
                  </a:r>
                </a:p>
              </p:txBody>
            </p:sp>
          </p:grpSp>
          <p:sp>
            <p:nvSpPr>
              <p:cNvPr id="19" name="圆角矩形 25"/>
              <p:cNvSpPr/>
              <p:nvPr/>
            </p:nvSpPr>
            <p:spPr>
              <a:xfrm>
                <a:off x="7559327" y="5393289"/>
                <a:ext cx="774700" cy="774700"/>
              </a:xfrm>
              <a:prstGeom prst="roundRect">
                <a:avLst/>
              </a:prstGeom>
              <a:solidFill>
                <a:schemeClr val="accent5">
                  <a:lumMod val="100000"/>
                </a:schemeClr>
              </a:solidFill>
              <a:ln w="381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20" name="组合 19"/>
              <p:cNvGrpSpPr/>
              <p:nvPr/>
            </p:nvGrpSpPr>
            <p:grpSpPr>
              <a:xfrm>
                <a:off x="8334027" y="5229990"/>
                <a:ext cx="2428380" cy="1101297"/>
                <a:chOff x="9305653" y="3302983"/>
                <a:chExt cx="2262955" cy="847702"/>
              </a:xfrm>
            </p:grpSpPr>
            <p:sp>
              <p:nvSpPr>
                <p:cNvPr id="25" name="文本框 28"/>
                <p:cNvSpPr txBox="1"/>
                <p:nvPr/>
              </p:nvSpPr>
              <p:spPr>
                <a:xfrm>
                  <a:off x="9305653" y="3302983"/>
                  <a:ext cx="2262955" cy="291403"/>
                </a:xfrm>
                <a:prstGeom prst="rect">
                  <a:avLst/>
                </a:prstGeom>
                <a:noFill/>
              </p:spPr>
              <p:txBody>
                <a:bodyPr wrap="none" lIns="216000" tIns="0" rIns="0" bIns="0" anchor="b" anchorCtr="0">
                  <a:normAutofit/>
                </a:bodyPr>
                <a:lstStyle/>
                <a:p>
                  <a:r>
                    <a:rPr lang="zh-CN" altLang="en-US" sz="1600" b="1">
                      <a:solidFill>
                        <a:schemeClr val="accent5">
                          <a:lumMod val="100000"/>
                        </a:schemeClr>
                      </a:solidFill>
                    </a:rPr>
                    <a:t>标题文本预设</a:t>
                  </a:r>
                  <a:endParaRPr lang="zh-CN" altLang="en-US" sz="1600" b="1" dirty="0">
                    <a:solidFill>
                      <a:schemeClr val="accent5">
                        <a:lumMod val="100000"/>
                      </a:schemeClr>
                    </a:solidFill>
                  </a:endParaRPr>
                </a:p>
              </p:txBody>
            </p:sp>
            <p:sp>
              <p:nvSpPr>
                <p:cNvPr id="26" name="文本框 29"/>
                <p:cNvSpPr txBox="1">
                  <a:spLocks/>
                </p:cNvSpPr>
                <p:nvPr/>
              </p:nvSpPr>
              <p:spPr>
                <a:xfrm>
                  <a:off x="9305653" y="3594387"/>
                  <a:ext cx="2262955" cy="556298"/>
                </a:xfrm>
                <a:prstGeom prst="rect">
                  <a:avLst/>
                </a:prstGeom>
              </p:spPr>
              <p:txBody>
                <a:bodyPr vert="horz" wrap="square" lIns="216000" tIns="72000" rIns="0" bIns="0" anchor="t" anchorCtr="0">
                  <a:normAutofit/>
                </a:bodyPr>
                <a:lstStyle/>
                <a:p>
                  <a:pPr algn="l">
                    <a:lnSpc>
                      <a:spcPct val="120000"/>
                    </a:lnSpc>
                  </a:pPr>
                  <a:r>
                    <a:rPr lang="zh-CN" altLang="en-US" sz="1051">
                      <a:solidFill>
                        <a:schemeClr val="dk1">
                          <a:lumMod val="100000"/>
                        </a:schemeClr>
                      </a:solidFill>
                    </a:rPr>
                    <a:t>此部分内容作为文字排版占位显示 </a:t>
                  </a:r>
                  <a:br>
                    <a:rPr lang="zh-CN" altLang="en-US" sz="1051">
                      <a:solidFill>
                        <a:schemeClr val="dk1">
                          <a:lumMod val="100000"/>
                        </a:schemeClr>
                      </a:solidFill>
                    </a:rPr>
                  </a:br>
                  <a:r>
                    <a:rPr lang="zh-CN" altLang="en-US" sz="1051">
                      <a:solidFill>
                        <a:schemeClr val="dk1">
                          <a:lumMod val="100000"/>
                        </a:schemeClr>
                      </a:solidFill>
                    </a:rPr>
                    <a:t>（建议使用主题字体）</a:t>
                  </a:r>
                </a:p>
              </p:txBody>
            </p:sp>
          </p:grpSp>
          <p:sp>
            <p:nvSpPr>
              <p:cNvPr id="21" name="任意多边形 33"/>
              <p:cNvSpPr/>
              <p:nvPr/>
            </p:nvSpPr>
            <p:spPr bwMode="auto">
              <a:xfrm>
                <a:off x="7717562" y="2008677"/>
                <a:ext cx="458230" cy="458230"/>
              </a:xfrm>
              <a:custGeom>
                <a:avLst/>
                <a:gdLst>
                  <a:gd name="connsiteX0" fmla="*/ 154672 w 338138"/>
                  <a:gd name="connsiteY0" fmla="*/ 33338 h 338138"/>
                  <a:gd name="connsiteX1" fmla="*/ 187326 w 338138"/>
                  <a:gd name="connsiteY1" fmla="*/ 91271 h 338138"/>
                  <a:gd name="connsiteX2" fmla="*/ 178183 w 338138"/>
                  <a:gd name="connsiteY2" fmla="*/ 118920 h 338138"/>
                  <a:gd name="connsiteX3" fmla="*/ 176877 w 338138"/>
                  <a:gd name="connsiteY3" fmla="*/ 121553 h 338138"/>
                  <a:gd name="connsiteX4" fmla="*/ 175570 w 338138"/>
                  <a:gd name="connsiteY4" fmla="*/ 222936 h 338138"/>
                  <a:gd name="connsiteX5" fmla="*/ 187326 w 338138"/>
                  <a:gd name="connsiteY5" fmla="*/ 254535 h 338138"/>
                  <a:gd name="connsiteX6" fmla="*/ 154672 w 338138"/>
                  <a:gd name="connsiteY6" fmla="*/ 311151 h 338138"/>
                  <a:gd name="connsiteX7" fmla="*/ 84138 w 338138"/>
                  <a:gd name="connsiteY7" fmla="*/ 254535 h 338138"/>
                  <a:gd name="connsiteX8" fmla="*/ 90669 w 338138"/>
                  <a:gd name="connsiteY8" fmla="*/ 221619 h 338138"/>
                  <a:gd name="connsiteX9" fmla="*/ 91975 w 338138"/>
                  <a:gd name="connsiteY9" fmla="*/ 220302 h 338138"/>
                  <a:gd name="connsiteX10" fmla="*/ 91975 w 338138"/>
                  <a:gd name="connsiteY10" fmla="*/ 124187 h 338138"/>
                  <a:gd name="connsiteX11" fmla="*/ 88057 w 338138"/>
                  <a:gd name="connsiteY11" fmla="*/ 117604 h 338138"/>
                  <a:gd name="connsiteX12" fmla="*/ 84138 w 338138"/>
                  <a:gd name="connsiteY12" fmla="*/ 91271 h 338138"/>
                  <a:gd name="connsiteX13" fmla="*/ 154672 w 338138"/>
                  <a:gd name="connsiteY13" fmla="*/ 33338 h 338138"/>
                  <a:gd name="connsiteX14" fmla="*/ 168963 w 338138"/>
                  <a:gd name="connsiteY14" fmla="*/ 12700 h 338138"/>
                  <a:gd name="connsiteX15" fmla="*/ 20638 w 338138"/>
                  <a:gd name="connsiteY15" fmla="*/ 120450 h 338138"/>
                  <a:gd name="connsiteX16" fmla="*/ 24576 w 338138"/>
                  <a:gd name="connsiteY16" fmla="*/ 117822 h 338138"/>
                  <a:gd name="connsiteX17" fmla="*/ 44265 w 338138"/>
                  <a:gd name="connsiteY17" fmla="*/ 170383 h 338138"/>
                  <a:gd name="connsiteX18" fmla="*/ 24576 w 338138"/>
                  <a:gd name="connsiteY18" fmla="*/ 222944 h 338138"/>
                  <a:gd name="connsiteX19" fmla="*/ 20638 w 338138"/>
                  <a:gd name="connsiteY19" fmla="*/ 221630 h 338138"/>
                  <a:gd name="connsiteX20" fmla="*/ 168963 w 338138"/>
                  <a:gd name="connsiteY20" fmla="*/ 325438 h 338138"/>
                  <a:gd name="connsiteX21" fmla="*/ 321226 w 338138"/>
                  <a:gd name="connsiteY21" fmla="*/ 205862 h 338138"/>
                  <a:gd name="connsiteX22" fmla="*/ 309412 w 338138"/>
                  <a:gd name="connsiteY22" fmla="*/ 213746 h 338138"/>
                  <a:gd name="connsiteX23" fmla="*/ 298911 w 338138"/>
                  <a:gd name="connsiteY23" fmla="*/ 220316 h 338138"/>
                  <a:gd name="connsiteX24" fmla="*/ 287098 w 338138"/>
                  <a:gd name="connsiteY24" fmla="*/ 222944 h 338138"/>
                  <a:gd name="connsiteX25" fmla="*/ 234593 w 338138"/>
                  <a:gd name="connsiteY25" fmla="*/ 169069 h 338138"/>
                  <a:gd name="connsiteX26" fmla="*/ 287098 w 338138"/>
                  <a:gd name="connsiteY26" fmla="*/ 115194 h 338138"/>
                  <a:gd name="connsiteX27" fmla="*/ 310725 w 338138"/>
                  <a:gd name="connsiteY27" fmla="*/ 125706 h 338138"/>
                  <a:gd name="connsiteX28" fmla="*/ 312038 w 338138"/>
                  <a:gd name="connsiteY28" fmla="*/ 128334 h 338138"/>
                  <a:gd name="connsiteX29" fmla="*/ 323851 w 338138"/>
                  <a:gd name="connsiteY29" fmla="*/ 141474 h 338138"/>
                  <a:gd name="connsiteX30" fmla="*/ 168963 w 338138"/>
                  <a:gd name="connsiteY30" fmla="*/ 12700 h 338138"/>
                  <a:gd name="connsiteX31" fmla="*/ 169069 w 338138"/>
                  <a:gd name="connsiteY31" fmla="*/ 0 h 338138"/>
                  <a:gd name="connsiteX32" fmla="*/ 338138 w 338138"/>
                  <a:gd name="connsiteY32" fmla="*/ 169069 h 338138"/>
                  <a:gd name="connsiteX33" fmla="*/ 169069 w 338138"/>
                  <a:gd name="connsiteY33" fmla="*/ 338138 h 338138"/>
                  <a:gd name="connsiteX34" fmla="*/ 0 w 338138"/>
                  <a:gd name="connsiteY34" fmla="*/ 169069 h 338138"/>
                  <a:gd name="connsiteX35" fmla="*/ 169069 w 338138"/>
                  <a:gd name="connsiteY35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338138" h="338138">
                    <a:moveTo>
                      <a:pt x="154672" y="33338"/>
                    </a:moveTo>
                    <a:cubicBezTo>
                      <a:pt x="183407" y="33338"/>
                      <a:pt x="187326" y="59671"/>
                      <a:pt x="187326" y="91271"/>
                    </a:cubicBezTo>
                    <a:cubicBezTo>
                      <a:pt x="187326" y="101804"/>
                      <a:pt x="184714" y="111020"/>
                      <a:pt x="178183" y="118920"/>
                    </a:cubicBezTo>
                    <a:cubicBezTo>
                      <a:pt x="178183" y="120237"/>
                      <a:pt x="178183" y="120237"/>
                      <a:pt x="176877" y="121553"/>
                    </a:cubicBezTo>
                    <a:cubicBezTo>
                      <a:pt x="150753" y="159736"/>
                      <a:pt x="175570" y="222936"/>
                      <a:pt x="175570" y="222936"/>
                    </a:cubicBezTo>
                    <a:cubicBezTo>
                      <a:pt x="183407" y="232152"/>
                      <a:pt x="187326" y="242685"/>
                      <a:pt x="187326" y="254535"/>
                    </a:cubicBezTo>
                    <a:cubicBezTo>
                      <a:pt x="187326" y="286135"/>
                      <a:pt x="183407" y="311151"/>
                      <a:pt x="154672" y="311151"/>
                    </a:cubicBezTo>
                    <a:cubicBezTo>
                      <a:pt x="127242" y="311151"/>
                      <a:pt x="84138" y="286135"/>
                      <a:pt x="84138" y="254535"/>
                    </a:cubicBezTo>
                    <a:cubicBezTo>
                      <a:pt x="84138" y="242685"/>
                      <a:pt x="86750" y="230835"/>
                      <a:pt x="90669" y="221619"/>
                    </a:cubicBezTo>
                    <a:cubicBezTo>
                      <a:pt x="91975" y="220302"/>
                      <a:pt x="91975" y="220302"/>
                      <a:pt x="91975" y="220302"/>
                    </a:cubicBezTo>
                    <a:cubicBezTo>
                      <a:pt x="108955" y="183436"/>
                      <a:pt x="97200" y="141303"/>
                      <a:pt x="91975" y="124187"/>
                    </a:cubicBezTo>
                    <a:cubicBezTo>
                      <a:pt x="90669" y="122870"/>
                      <a:pt x="89363" y="120237"/>
                      <a:pt x="88057" y="117604"/>
                    </a:cubicBezTo>
                    <a:cubicBezTo>
                      <a:pt x="85444" y="109704"/>
                      <a:pt x="84138" y="100487"/>
                      <a:pt x="84138" y="91271"/>
                    </a:cubicBezTo>
                    <a:cubicBezTo>
                      <a:pt x="84138" y="59671"/>
                      <a:pt x="127242" y="33338"/>
                      <a:pt x="154672" y="33338"/>
                    </a:cubicBezTo>
                    <a:close/>
                    <a:moveTo>
                      <a:pt x="168963" y="12700"/>
                    </a:moveTo>
                    <a:cubicBezTo>
                      <a:pt x="99395" y="12700"/>
                      <a:pt x="40327" y="57377"/>
                      <a:pt x="20638" y="120450"/>
                    </a:cubicBezTo>
                    <a:cubicBezTo>
                      <a:pt x="21951" y="117822"/>
                      <a:pt x="23263" y="117822"/>
                      <a:pt x="24576" y="117822"/>
                    </a:cubicBezTo>
                    <a:cubicBezTo>
                      <a:pt x="35077" y="117822"/>
                      <a:pt x="44265" y="141474"/>
                      <a:pt x="44265" y="170383"/>
                    </a:cubicBezTo>
                    <a:cubicBezTo>
                      <a:pt x="44265" y="199292"/>
                      <a:pt x="35077" y="222944"/>
                      <a:pt x="24576" y="222944"/>
                    </a:cubicBezTo>
                    <a:cubicBezTo>
                      <a:pt x="23263" y="222944"/>
                      <a:pt x="21951" y="221630"/>
                      <a:pt x="20638" y="221630"/>
                    </a:cubicBezTo>
                    <a:cubicBezTo>
                      <a:pt x="42952" y="282075"/>
                      <a:pt x="100707" y="325438"/>
                      <a:pt x="168963" y="325438"/>
                    </a:cubicBezTo>
                    <a:cubicBezTo>
                      <a:pt x="242469" y="325438"/>
                      <a:pt x="304162" y="275505"/>
                      <a:pt x="321226" y="205862"/>
                    </a:cubicBezTo>
                    <a:cubicBezTo>
                      <a:pt x="318601" y="208490"/>
                      <a:pt x="314663" y="211118"/>
                      <a:pt x="309412" y="213746"/>
                    </a:cubicBezTo>
                    <a:cubicBezTo>
                      <a:pt x="306787" y="216374"/>
                      <a:pt x="304162" y="219002"/>
                      <a:pt x="298911" y="220316"/>
                    </a:cubicBezTo>
                    <a:cubicBezTo>
                      <a:pt x="296286" y="221630"/>
                      <a:pt x="291036" y="222944"/>
                      <a:pt x="287098" y="222944"/>
                    </a:cubicBezTo>
                    <a:cubicBezTo>
                      <a:pt x="256908" y="222944"/>
                      <a:pt x="234593" y="199292"/>
                      <a:pt x="234593" y="169069"/>
                    </a:cubicBezTo>
                    <a:cubicBezTo>
                      <a:pt x="234593" y="138846"/>
                      <a:pt x="256908" y="115194"/>
                      <a:pt x="287098" y="115194"/>
                    </a:cubicBezTo>
                    <a:cubicBezTo>
                      <a:pt x="297599" y="115194"/>
                      <a:pt x="305475" y="119136"/>
                      <a:pt x="310725" y="125706"/>
                    </a:cubicBezTo>
                    <a:cubicBezTo>
                      <a:pt x="310725" y="125706"/>
                      <a:pt x="312038" y="127020"/>
                      <a:pt x="312038" y="128334"/>
                    </a:cubicBezTo>
                    <a:cubicBezTo>
                      <a:pt x="314663" y="130962"/>
                      <a:pt x="318601" y="137532"/>
                      <a:pt x="323851" y="141474"/>
                    </a:cubicBezTo>
                    <a:cubicBezTo>
                      <a:pt x="310725" y="67889"/>
                      <a:pt x="246407" y="12700"/>
                      <a:pt x="168963" y="12700"/>
                    </a:cubicBezTo>
                    <a:close/>
                    <a:moveTo>
                      <a:pt x="169069" y="0"/>
                    </a:moveTo>
                    <a:cubicBezTo>
                      <a:pt x="262443" y="0"/>
                      <a:pt x="338138" y="75695"/>
                      <a:pt x="338138" y="169069"/>
                    </a:cubicBezTo>
                    <a:cubicBezTo>
                      <a:pt x="338138" y="262443"/>
                      <a:pt x="262443" y="338138"/>
                      <a:pt x="169069" y="338138"/>
                    </a:cubicBezTo>
                    <a:cubicBezTo>
                      <a:pt x="75695" y="338138"/>
                      <a:pt x="0" y="262443"/>
                      <a:pt x="0" y="169069"/>
                    </a:cubicBezTo>
                    <a:cubicBezTo>
                      <a:pt x="0" y="75695"/>
                      <a:pt x="75695" y="0"/>
                      <a:pt x="16906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任意多边形 34"/>
              <p:cNvSpPr/>
              <p:nvPr/>
            </p:nvSpPr>
            <p:spPr bwMode="auto">
              <a:xfrm>
                <a:off x="7717562" y="3209336"/>
                <a:ext cx="458230" cy="458230"/>
              </a:xfrm>
              <a:custGeom>
                <a:avLst/>
                <a:gdLst>
                  <a:gd name="connsiteX0" fmla="*/ 154672 w 338138"/>
                  <a:gd name="connsiteY0" fmla="*/ 33338 h 338138"/>
                  <a:gd name="connsiteX1" fmla="*/ 187326 w 338138"/>
                  <a:gd name="connsiteY1" fmla="*/ 91271 h 338138"/>
                  <a:gd name="connsiteX2" fmla="*/ 178183 w 338138"/>
                  <a:gd name="connsiteY2" fmla="*/ 118920 h 338138"/>
                  <a:gd name="connsiteX3" fmla="*/ 176877 w 338138"/>
                  <a:gd name="connsiteY3" fmla="*/ 121553 h 338138"/>
                  <a:gd name="connsiteX4" fmla="*/ 175570 w 338138"/>
                  <a:gd name="connsiteY4" fmla="*/ 222936 h 338138"/>
                  <a:gd name="connsiteX5" fmla="*/ 187326 w 338138"/>
                  <a:gd name="connsiteY5" fmla="*/ 254535 h 338138"/>
                  <a:gd name="connsiteX6" fmla="*/ 154672 w 338138"/>
                  <a:gd name="connsiteY6" fmla="*/ 311151 h 338138"/>
                  <a:gd name="connsiteX7" fmla="*/ 84138 w 338138"/>
                  <a:gd name="connsiteY7" fmla="*/ 254535 h 338138"/>
                  <a:gd name="connsiteX8" fmla="*/ 90669 w 338138"/>
                  <a:gd name="connsiteY8" fmla="*/ 221619 h 338138"/>
                  <a:gd name="connsiteX9" fmla="*/ 91975 w 338138"/>
                  <a:gd name="connsiteY9" fmla="*/ 220302 h 338138"/>
                  <a:gd name="connsiteX10" fmla="*/ 91975 w 338138"/>
                  <a:gd name="connsiteY10" fmla="*/ 124187 h 338138"/>
                  <a:gd name="connsiteX11" fmla="*/ 88057 w 338138"/>
                  <a:gd name="connsiteY11" fmla="*/ 117604 h 338138"/>
                  <a:gd name="connsiteX12" fmla="*/ 84138 w 338138"/>
                  <a:gd name="connsiteY12" fmla="*/ 91271 h 338138"/>
                  <a:gd name="connsiteX13" fmla="*/ 154672 w 338138"/>
                  <a:gd name="connsiteY13" fmla="*/ 33338 h 338138"/>
                  <a:gd name="connsiteX14" fmla="*/ 168963 w 338138"/>
                  <a:gd name="connsiteY14" fmla="*/ 12700 h 338138"/>
                  <a:gd name="connsiteX15" fmla="*/ 20638 w 338138"/>
                  <a:gd name="connsiteY15" fmla="*/ 120450 h 338138"/>
                  <a:gd name="connsiteX16" fmla="*/ 24576 w 338138"/>
                  <a:gd name="connsiteY16" fmla="*/ 117822 h 338138"/>
                  <a:gd name="connsiteX17" fmla="*/ 44265 w 338138"/>
                  <a:gd name="connsiteY17" fmla="*/ 170383 h 338138"/>
                  <a:gd name="connsiteX18" fmla="*/ 24576 w 338138"/>
                  <a:gd name="connsiteY18" fmla="*/ 222944 h 338138"/>
                  <a:gd name="connsiteX19" fmla="*/ 20638 w 338138"/>
                  <a:gd name="connsiteY19" fmla="*/ 221630 h 338138"/>
                  <a:gd name="connsiteX20" fmla="*/ 168963 w 338138"/>
                  <a:gd name="connsiteY20" fmla="*/ 325438 h 338138"/>
                  <a:gd name="connsiteX21" fmla="*/ 321226 w 338138"/>
                  <a:gd name="connsiteY21" fmla="*/ 205862 h 338138"/>
                  <a:gd name="connsiteX22" fmla="*/ 309412 w 338138"/>
                  <a:gd name="connsiteY22" fmla="*/ 213746 h 338138"/>
                  <a:gd name="connsiteX23" fmla="*/ 298911 w 338138"/>
                  <a:gd name="connsiteY23" fmla="*/ 220316 h 338138"/>
                  <a:gd name="connsiteX24" fmla="*/ 287098 w 338138"/>
                  <a:gd name="connsiteY24" fmla="*/ 222944 h 338138"/>
                  <a:gd name="connsiteX25" fmla="*/ 234593 w 338138"/>
                  <a:gd name="connsiteY25" fmla="*/ 169069 h 338138"/>
                  <a:gd name="connsiteX26" fmla="*/ 287098 w 338138"/>
                  <a:gd name="connsiteY26" fmla="*/ 115194 h 338138"/>
                  <a:gd name="connsiteX27" fmla="*/ 310725 w 338138"/>
                  <a:gd name="connsiteY27" fmla="*/ 125706 h 338138"/>
                  <a:gd name="connsiteX28" fmla="*/ 312038 w 338138"/>
                  <a:gd name="connsiteY28" fmla="*/ 128334 h 338138"/>
                  <a:gd name="connsiteX29" fmla="*/ 323851 w 338138"/>
                  <a:gd name="connsiteY29" fmla="*/ 141474 h 338138"/>
                  <a:gd name="connsiteX30" fmla="*/ 168963 w 338138"/>
                  <a:gd name="connsiteY30" fmla="*/ 12700 h 338138"/>
                  <a:gd name="connsiteX31" fmla="*/ 169069 w 338138"/>
                  <a:gd name="connsiteY31" fmla="*/ 0 h 338138"/>
                  <a:gd name="connsiteX32" fmla="*/ 338138 w 338138"/>
                  <a:gd name="connsiteY32" fmla="*/ 169069 h 338138"/>
                  <a:gd name="connsiteX33" fmla="*/ 169069 w 338138"/>
                  <a:gd name="connsiteY33" fmla="*/ 338138 h 338138"/>
                  <a:gd name="connsiteX34" fmla="*/ 0 w 338138"/>
                  <a:gd name="connsiteY34" fmla="*/ 169069 h 338138"/>
                  <a:gd name="connsiteX35" fmla="*/ 169069 w 338138"/>
                  <a:gd name="connsiteY35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338138" h="338138">
                    <a:moveTo>
                      <a:pt x="154672" y="33338"/>
                    </a:moveTo>
                    <a:cubicBezTo>
                      <a:pt x="183407" y="33338"/>
                      <a:pt x="187326" y="59671"/>
                      <a:pt x="187326" y="91271"/>
                    </a:cubicBezTo>
                    <a:cubicBezTo>
                      <a:pt x="187326" y="101804"/>
                      <a:pt x="184714" y="111020"/>
                      <a:pt x="178183" y="118920"/>
                    </a:cubicBezTo>
                    <a:cubicBezTo>
                      <a:pt x="178183" y="120237"/>
                      <a:pt x="178183" y="120237"/>
                      <a:pt x="176877" y="121553"/>
                    </a:cubicBezTo>
                    <a:cubicBezTo>
                      <a:pt x="150753" y="159736"/>
                      <a:pt x="175570" y="222936"/>
                      <a:pt x="175570" y="222936"/>
                    </a:cubicBezTo>
                    <a:cubicBezTo>
                      <a:pt x="183407" y="232152"/>
                      <a:pt x="187326" y="242685"/>
                      <a:pt x="187326" y="254535"/>
                    </a:cubicBezTo>
                    <a:cubicBezTo>
                      <a:pt x="187326" y="286135"/>
                      <a:pt x="183407" y="311151"/>
                      <a:pt x="154672" y="311151"/>
                    </a:cubicBezTo>
                    <a:cubicBezTo>
                      <a:pt x="127242" y="311151"/>
                      <a:pt x="84138" y="286135"/>
                      <a:pt x="84138" y="254535"/>
                    </a:cubicBezTo>
                    <a:cubicBezTo>
                      <a:pt x="84138" y="242685"/>
                      <a:pt x="86750" y="230835"/>
                      <a:pt x="90669" y="221619"/>
                    </a:cubicBezTo>
                    <a:cubicBezTo>
                      <a:pt x="91975" y="220302"/>
                      <a:pt x="91975" y="220302"/>
                      <a:pt x="91975" y="220302"/>
                    </a:cubicBezTo>
                    <a:cubicBezTo>
                      <a:pt x="108955" y="183436"/>
                      <a:pt x="97200" y="141303"/>
                      <a:pt x="91975" y="124187"/>
                    </a:cubicBezTo>
                    <a:cubicBezTo>
                      <a:pt x="90669" y="122870"/>
                      <a:pt x="89363" y="120237"/>
                      <a:pt x="88057" y="117604"/>
                    </a:cubicBezTo>
                    <a:cubicBezTo>
                      <a:pt x="85444" y="109704"/>
                      <a:pt x="84138" y="100487"/>
                      <a:pt x="84138" y="91271"/>
                    </a:cubicBezTo>
                    <a:cubicBezTo>
                      <a:pt x="84138" y="59671"/>
                      <a:pt x="127242" y="33338"/>
                      <a:pt x="154672" y="33338"/>
                    </a:cubicBezTo>
                    <a:close/>
                    <a:moveTo>
                      <a:pt x="168963" y="12700"/>
                    </a:moveTo>
                    <a:cubicBezTo>
                      <a:pt x="99395" y="12700"/>
                      <a:pt x="40327" y="57377"/>
                      <a:pt x="20638" y="120450"/>
                    </a:cubicBezTo>
                    <a:cubicBezTo>
                      <a:pt x="21951" y="117822"/>
                      <a:pt x="23263" y="117822"/>
                      <a:pt x="24576" y="117822"/>
                    </a:cubicBezTo>
                    <a:cubicBezTo>
                      <a:pt x="35077" y="117822"/>
                      <a:pt x="44265" y="141474"/>
                      <a:pt x="44265" y="170383"/>
                    </a:cubicBezTo>
                    <a:cubicBezTo>
                      <a:pt x="44265" y="199292"/>
                      <a:pt x="35077" y="222944"/>
                      <a:pt x="24576" y="222944"/>
                    </a:cubicBezTo>
                    <a:cubicBezTo>
                      <a:pt x="23263" y="222944"/>
                      <a:pt x="21951" y="221630"/>
                      <a:pt x="20638" y="221630"/>
                    </a:cubicBezTo>
                    <a:cubicBezTo>
                      <a:pt x="42952" y="282075"/>
                      <a:pt x="100707" y="325438"/>
                      <a:pt x="168963" y="325438"/>
                    </a:cubicBezTo>
                    <a:cubicBezTo>
                      <a:pt x="242469" y="325438"/>
                      <a:pt x="304162" y="275505"/>
                      <a:pt x="321226" y="205862"/>
                    </a:cubicBezTo>
                    <a:cubicBezTo>
                      <a:pt x="318601" y="208490"/>
                      <a:pt x="314663" y="211118"/>
                      <a:pt x="309412" y="213746"/>
                    </a:cubicBezTo>
                    <a:cubicBezTo>
                      <a:pt x="306787" y="216374"/>
                      <a:pt x="304162" y="219002"/>
                      <a:pt x="298911" y="220316"/>
                    </a:cubicBezTo>
                    <a:cubicBezTo>
                      <a:pt x="296286" y="221630"/>
                      <a:pt x="291036" y="222944"/>
                      <a:pt x="287098" y="222944"/>
                    </a:cubicBezTo>
                    <a:cubicBezTo>
                      <a:pt x="256908" y="222944"/>
                      <a:pt x="234593" y="199292"/>
                      <a:pt x="234593" y="169069"/>
                    </a:cubicBezTo>
                    <a:cubicBezTo>
                      <a:pt x="234593" y="138846"/>
                      <a:pt x="256908" y="115194"/>
                      <a:pt x="287098" y="115194"/>
                    </a:cubicBezTo>
                    <a:cubicBezTo>
                      <a:pt x="297599" y="115194"/>
                      <a:pt x="305475" y="119136"/>
                      <a:pt x="310725" y="125706"/>
                    </a:cubicBezTo>
                    <a:cubicBezTo>
                      <a:pt x="310725" y="125706"/>
                      <a:pt x="312038" y="127020"/>
                      <a:pt x="312038" y="128334"/>
                    </a:cubicBezTo>
                    <a:cubicBezTo>
                      <a:pt x="314663" y="130962"/>
                      <a:pt x="318601" y="137532"/>
                      <a:pt x="323851" y="141474"/>
                    </a:cubicBezTo>
                    <a:cubicBezTo>
                      <a:pt x="310725" y="67889"/>
                      <a:pt x="246407" y="12700"/>
                      <a:pt x="168963" y="12700"/>
                    </a:cubicBezTo>
                    <a:close/>
                    <a:moveTo>
                      <a:pt x="169069" y="0"/>
                    </a:moveTo>
                    <a:cubicBezTo>
                      <a:pt x="262443" y="0"/>
                      <a:pt x="338138" y="75695"/>
                      <a:pt x="338138" y="169069"/>
                    </a:cubicBezTo>
                    <a:cubicBezTo>
                      <a:pt x="338138" y="262443"/>
                      <a:pt x="262443" y="338138"/>
                      <a:pt x="169069" y="338138"/>
                    </a:cubicBezTo>
                    <a:cubicBezTo>
                      <a:pt x="75695" y="338138"/>
                      <a:pt x="0" y="262443"/>
                      <a:pt x="0" y="169069"/>
                    </a:cubicBezTo>
                    <a:cubicBezTo>
                      <a:pt x="0" y="75695"/>
                      <a:pt x="75695" y="0"/>
                      <a:pt x="16906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任意多边形 35"/>
              <p:cNvSpPr/>
              <p:nvPr/>
            </p:nvSpPr>
            <p:spPr bwMode="auto">
              <a:xfrm>
                <a:off x="7717562" y="4370575"/>
                <a:ext cx="458230" cy="458230"/>
              </a:xfrm>
              <a:custGeom>
                <a:avLst/>
                <a:gdLst>
                  <a:gd name="connsiteX0" fmla="*/ 154672 w 338138"/>
                  <a:gd name="connsiteY0" fmla="*/ 33338 h 338138"/>
                  <a:gd name="connsiteX1" fmla="*/ 187326 w 338138"/>
                  <a:gd name="connsiteY1" fmla="*/ 91271 h 338138"/>
                  <a:gd name="connsiteX2" fmla="*/ 178183 w 338138"/>
                  <a:gd name="connsiteY2" fmla="*/ 118920 h 338138"/>
                  <a:gd name="connsiteX3" fmla="*/ 176877 w 338138"/>
                  <a:gd name="connsiteY3" fmla="*/ 121553 h 338138"/>
                  <a:gd name="connsiteX4" fmla="*/ 175570 w 338138"/>
                  <a:gd name="connsiteY4" fmla="*/ 222936 h 338138"/>
                  <a:gd name="connsiteX5" fmla="*/ 187326 w 338138"/>
                  <a:gd name="connsiteY5" fmla="*/ 254535 h 338138"/>
                  <a:gd name="connsiteX6" fmla="*/ 154672 w 338138"/>
                  <a:gd name="connsiteY6" fmla="*/ 311151 h 338138"/>
                  <a:gd name="connsiteX7" fmla="*/ 84138 w 338138"/>
                  <a:gd name="connsiteY7" fmla="*/ 254535 h 338138"/>
                  <a:gd name="connsiteX8" fmla="*/ 90669 w 338138"/>
                  <a:gd name="connsiteY8" fmla="*/ 221619 h 338138"/>
                  <a:gd name="connsiteX9" fmla="*/ 91975 w 338138"/>
                  <a:gd name="connsiteY9" fmla="*/ 220302 h 338138"/>
                  <a:gd name="connsiteX10" fmla="*/ 91975 w 338138"/>
                  <a:gd name="connsiteY10" fmla="*/ 124187 h 338138"/>
                  <a:gd name="connsiteX11" fmla="*/ 88057 w 338138"/>
                  <a:gd name="connsiteY11" fmla="*/ 117604 h 338138"/>
                  <a:gd name="connsiteX12" fmla="*/ 84138 w 338138"/>
                  <a:gd name="connsiteY12" fmla="*/ 91271 h 338138"/>
                  <a:gd name="connsiteX13" fmla="*/ 154672 w 338138"/>
                  <a:gd name="connsiteY13" fmla="*/ 33338 h 338138"/>
                  <a:gd name="connsiteX14" fmla="*/ 168963 w 338138"/>
                  <a:gd name="connsiteY14" fmla="*/ 12700 h 338138"/>
                  <a:gd name="connsiteX15" fmla="*/ 20638 w 338138"/>
                  <a:gd name="connsiteY15" fmla="*/ 120450 h 338138"/>
                  <a:gd name="connsiteX16" fmla="*/ 24576 w 338138"/>
                  <a:gd name="connsiteY16" fmla="*/ 117822 h 338138"/>
                  <a:gd name="connsiteX17" fmla="*/ 44265 w 338138"/>
                  <a:gd name="connsiteY17" fmla="*/ 170383 h 338138"/>
                  <a:gd name="connsiteX18" fmla="*/ 24576 w 338138"/>
                  <a:gd name="connsiteY18" fmla="*/ 222944 h 338138"/>
                  <a:gd name="connsiteX19" fmla="*/ 20638 w 338138"/>
                  <a:gd name="connsiteY19" fmla="*/ 221630 h 338138"/>
                  <a:gd name="connsiteX20" fmla="*/ 168963 w 338138"/>
                  <a:gd name="connsiteY20" fmla="*/ 325438 h 338138"/>
                  <a:gd name="connsiteX21" fmla="*/ 321226 w 338138"/>
                  <a:gd name="connsiteY21" fmla="*/ 205862 h 338138"/>
                  <a:gd name="connsiteX22" fmla="*/ 309412 w 338138"/>
                  <a:gd name="connsiteY22" fmla="*/ 213746 h 338138"/>
                  <a:gd name="connsiteX23" fmla="*/ 298911 w 338138"/>
                  <a:gd name="connsiteY23" fmla="*/ 220316 h 338138"/>
                  <a:gd name="connsiteX24" fmla="*/ 287098 w 338138"/>
                  <a:gd name="connsiteY24" fmla="*/ 222944 h 338138"/>
                  <a:gd name="connsiteX25" fmla="*/ 234593 w 338138"/>
                  <a:gd name="connsiteY25" fmla="*/ 169069 h 338138"/>
                  <a:gd name="connsiteX26" fmla="*/ 287098 w 338138"/>
                  <a:gd name="connsiteY26" fmla="*/ 115194 h 338138"/>
                  <a:gd name="connsiteX27" fmla="*/ 310725 w 338138"/>
                  <a:gd name="connsiteY27" fmla="*/ 125706 h 338138"/>
                  <a:gd name="connsiteX28" fmla="*/ 312038 w 338138"/>
                  <a:gd name="connsiteY28" fmla="*/ 128334 h 338138"/>
                  <a:gd name="connsiteX29" fmla="*/ 323851 w 338138"/>
                  <a:gd name="connsiteY29" fmla="*/ 141474 h 338138"/>
                  <a:gd name="connsiteX30" fmla="*/ 168963 w 338138"/>
                  <a:gd name="connsiteY30" fmla="*/ 12700 h 338138"/>
                  <a:gd name="connsiteX31" fmla="*/ 169069 w 338138"/>
                  <a:gd name="connsiteY31" fmla="*/ 0 h 338138"/>
                  <a:gd name="connsiteX32" fmla="*/ 338138 w 338138"/>
                  <a:gd name="connsiteY32" fmla="*/ 169069 h 338138"/>
                  <a:gd name="connsiteX33" fmla="*/ 169069 w 338138"/>
                  <a:gd name="connsiteY33" fmla="*/ 338138 h 338138"/>
                  <a:gd name="connsiteX34" fmla="*/ 0 w 338138"/>
                  <a:gd name="connsiteY34" fmla="*/ 169069 h 338138"/>
                  <a:gd name="connsiteX35" fmla="*/ 169069 w 338138"/>
                  <a:gd name="connsiteY35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338138" h="338138">
                    <a:moveTo>
                      <a:pt x="154672" y="33338"/>
                    </a:moveTo>
                    <a:cubicBezTo>
                      <a:pt x="183407" y="33338"/>
                      <a:pt x="187326" y="59671"/>
                      <a:pt x="187326" y="91271"/>
                    </a:cubicBezTo>
                    <a:cubicBezTo>
                      <a:pt x="187326" y="101804"/>
                      <a:pt x="184714" y="111020"/>
                      <a:pt x="178183" y="118920"/>
                    </a:cubicBezTo>
                    <a:cubicBezTo>
                      <a:pt x="178183" y="120237"/>
                      <a:pt x="178183" y="120237"/>
                      <a:pt x="176877" y="121553"/>
                    </a:cubicBezTo>
                    <a:cubicBezTo>
                      <a:pt x="150753" y="159736"/>
                      <a:pt x="175570" y="222936"/>
                      <a:pt x="175570" y="222936"/>
                    </a:cubicBezTo>
                    <a:cubicBezTo>
                      <a:pt x="183407" y="232152"/>
                      <a:pt x="187326" y="242685"/>
                      <a:pt x="187326" y="254535"/>
                    </a:cubicBezTo>
                    <a:cubicBezTo>
                      <a:pt x="187326" y="286135"/>
                      <a:pt x="183407" y="311151"/>
                      <a:pt x="154672" y="311151"/>
                    </a:cubicBezTo>
                    <a:cubicBezTo>
                      <a:pt x="127242" y="311151"/>
                      <a:pt x="84138" y="286135"/>
                      <a:pt x="84138" y="254535"/>
                    </a:cubicBezTo>
                    <a:cubicBezTo>
                      <a:pt x="84138" y="242685"/>
                      <a:pt x="86750" y="230835"/>
                      <a:pt x="90669" y="221619"/>
                    </a:cubicBezTo>
                    <a:cubicBezTo>
                      <a:pt x="91975" y="220302"/>
                      <a:pt x="91975" y="220302"/>
                      <a:pt x="91975" y="220302"/>
                    </a:cubicBezTo>
                    <a:cubicBezTo>
                      <a:pt x="108955" y="183436"/>
                      <a:pt x="97200" y="141303"/>
                      <a:pt x="91975" y="124187"/>
                    </a:cubicBezTo>
                    <a:cubicBezTo>
                      <a:pt x="90669" y="122870"/>
                      <a:pt x="89363" y="120237"/>
                      <a:pt x="88057" y="117604"/>
                    </a:cubicBezTo>
                    <a:cubicBezTo>
                      <a:pt x="85444" y="109704"/>
                      <a:pt x="84138" y="100487"/>
                      <a:pt x="84138" y="91271"/>
                    </a:cubicBezTo>
                    <a:cubicBezTo>
                      <a:pt x="84138" y="59671"/>
                      <a:pt x="127242" y="33338"/>
                      <a:pt x="154672" y="33338"/>
                    </a:cubicBezTo>
                    <a:close/>
                    <a:moveTo>
                      <a:pt x="168963" y="12700"/>
                    </a:moveTo>
                    <a:cubicBezTo>
                      <a:pt x="99395" y="12700"/>
                      <a:pt x="40327" y="57377"/>
                      <a:pt x="20638" y="120450"/>
                    </a:cubicBezTo>
                    <a:cubicBezTo>
                      <a:pt x="21951" y="117822"/>
                      <a:pt x="23263" y="117822"/>
                      <a:pt x="24576" y="117822"/>
                    </a:cubicBezTo>
                    <a:cubicBezTo>
                      <a:pt x="35077" y="117822"/>
                      <a:pt x="44265" y="141474"/>
                      <a:pt x="44265" y="170383"/>
                    </a:cubicBezTo>
                    <a:cubicBezTo>
                      <a:pt x="44265" y="199292"/>
                      <a:pt x="35077" y="222944"/>
                      <a:pt x="24576" y="222944"/>
                    </a:cubicBezTo>
                    <a:cubicBezTo>
                      <a:pt x="23263" y="222944"/>
                      <a:pt x="21951" y="221630"/>
                      <a:pt x="20638" y="221630"/>
                    </a:cubicBezTo>
                    <a:cubicBezTo>
                      <a:pt x="42952" y="282075"/>
                      <a:pt x="100707" y="325438"/>
                      <a:pt x="168963" y="325438"/>
                    </a:cubicBezTo>
                    <a:cubicBezTo>
                      <a:pt x="242469" y="325438"/>
                      <a:pt x="304162" y="275505"/>
                      <a:pt x="321226" y="205862"/>
                    </a:cubicBezTo>
                    <a:cubicBezTo>
                      <a:pt x="318601" y="208490"/>
                      <a:pt x="314663" y="211118"/>
                      <a:pt x="309412" y="213746"/>
                    </a:cubicBezTo>
                    <a:cubicBezTo>
                      <a:pt x="306787" y="216374"/>
                      <a:pt x="304162" y="219002"/>
                      <a:pt x="298911" y="220316"/>
                    </a:cubicBezTo>
                    <a:cubicBezTo>
                      <a:pt x="296286" y="221630"/>
                      <a:pt x="291036" y="222944"/>
                      <a:pt x="287098" y="222944"/>
                    </a:cubicBezTo>
                    <a:cubicBezTo>
                      <a:pt x="256908" y="222944"/>
                      <a:pt x="234593" y="199292"/>
                      <a:pt x="234593" y="169069"/>
                    </a:cubicBezTo>
                    <a:cubicBezTo>
                      <a:pt x="234593" y="138846"/>
                      <a:pt x="256908" y="115194"/>
                      <a:pt x="287098" y="115194"/>
                    </a:cubicBezTo>
                    <a:cubicBezTo>
                      <a:pt x="297599" y="115194"/>
                      <a:pt x="305475" y="119136"/>
                      <a:pt x="310725" y="125706"/>
                    </a:cubicBezTo>
                    <a:cubicBezTo>
                      <a:pt x="310725" y="125706"/>
                      <a:pt x="312038" y="127020"/>
                      <a:pt x="312038" y="128334"/>
                    </a:cubicBezTo>
                    <a:cubicBezTo>
                      <a:pt x="314663" y="130962"/>
                      <a:pt x="318601" y="137532"/>
                      <a:pt x="323851" y="141474"/>
                    </a:cubicBezTo>
                    <a:cubicBezTo>
                      <a:pt x="310725" y="67889"/>
                      <a:pt x="246407" y="12700"/>
                      <a:pt x="168963" y="12700"/>
                    </a:cubicBezTo>
                    <a:close/>
                    <a:moveTo>
                      <a:pt x="169069" y="0"/>
                    </a:moveTo>
                    <a:cubicBezTo>
                      <a:pt x="262443" y="0"/>
                      <a:pt x="338138" y="75695"/>
                      <a:pt x="338138" y="169069"/>
                    </a:cubicBezTo>
                    <a:cubicBezTo>
                      <a:pt x="338138" y="262443"/>
                      <a:pt x="262443" y="338138"/>
                      <a:pt x="169069" y="338138"/>
                    </a:cubicBezTo>
                    <a:cubicBezTo>
                      <a:pt x="75695" y="338138"/>
                      <a:pt x="0" y="262443"/>
                      <a:pt x="0" y="169069"/>
                    </a:cubicBezTo>
                    <a:cubicBezTo>
                      <a:pt x="0" y="75695"/>
                      <a:pt x="75695" y="0"/>
                      <a:pt x="16906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任意多边形 36"/>
              <p:cNvSpPr/>
              <p:nvPr/>
            </p:nvSpPr>
            <p:spPr bwMode="auto">
              <a:xfrm>
                <a:off x="7717562" y="5551524"/>
                <a:ext cx="458230" cy="458230"/>
              </a:xfrm>
              <a:custGeom>
                <a:avLst/>
                <a:gdLst>
                  <a:gd name="connsiteX0" fmla="*/ 154672 w 338138"/>
                  <a:gd name="connsiteY0" fmla="*/ 33338 h 338138"/>
                  <a:gd name="connsiteX1" fmla="*/ 187326 w 338138"/>
                  <a:gd name="connsiteY1" fmla="*/ 91271 h 338138"/>
                  <a:gd name="connsiteX2" fmla="*/ 178183 w 338138"/>
                  <a:gd name="connsiteY2" fmla="*/ 118920 h 338138"/>
                  <a:gd name="connsiteX3" fmla="*/ 176877 w 338138"/>
                  <a:gd name="connsiteY3" fmla="*/ 121553 h 338138"/>
                  <a:gd name="connsiteX4" fmla="*/ 175570 w 338138"/>
                  <a:gd name="connsiteY4" fmla="*/ 222936 h 338138"/>
                  <a:gd name="connsiteX5" fmla="*/ 187326 w 338138"/>
                  <a:gd name="connsiteY5" fmla="*/ 254535 h 338138"/>
                  <a:gd name="connsiteX6" fmla="*/ 154672 w 338138"/>
                  <a:gd name="connsiteY6" fmla="*/ 311151 h 338138"/>
                  <a:gd name="connsiteX7" fmla="*/ 84138 w 338138"/>
                  <a:gd name="connsiteY7" fmla="*/ 254535 h 338138"/>
                  <a:gd name="connsiteX8" fmla="*/ 90669 w 338138"/>
                  <a:gd name="connsiteY8" fmla="*/ 221619 h 338138"/>
                  <a:gd name="connsiteX9" fmla="*/ 91975 w 338138"/>
                  <a:gd name="connsiteY9" fmla="*/ 220302 h 338138"/>
                  <a:gd name="connsiteX10" fmla="*/ 91975 w 338138"/>
                  <a:gd name="connsiteY10" fmla="*/ 124187 h 338138"/>
                  <a:gd name="connsiteX11" fmla="*/ 88057 w 338138"/>
                  <a:gd name="connsiteY11" fmla="*/ 117604 h 338138"/>
                  <a:gd name="connsiteX12" fmla="*/ 84138 w 338138"/>
                  <a:gd name="connsiteY12" fmla="*/ 91271 h 338138"/>
                  <a:gd name="connsiteX13" fmla="*/ 154672 w 338138"/>
                  <a:gd name="connsiteY13" fmla="*/ 33338 h 338138"/>
                  <a:gd name="connsiteX14" fmla="*/ 168963 w 338138"/>
                  <a:gd name="connsiteY14" fmla="*/ 12700 h 338138"/>
                  <a:gd name="connsiteX15" fmla="*/ 20638 w 338138"/>
                  <a:gd name="connsiteY15" fmla="*/ 120450 h 338138"/>
                  <a:gd name="connsiteX16" fmla="*/ 24576 w 338138"/>
                  <a:gd name="connsiteY16" fmla="*/ 117822 h 338138"/>
                  <a:gd name="connsiteX17" fmla="*/ 44265 w 338138"/>
                  <a:gd name="connsiteY17" fmla="*/ 170383 h 338138"/>
                  <a:gd name="connsiteX18" fmla="*/ 24576 w 338138"/>
                  <a:gd name="connsiteY18" fmla="*/ 222944 h 338138"/>
                  <a:gd name="connsiteX19" fmla="*/ 20638 w 338138"/>
                  <a:gd name="connsiteY19" fmla="*/ 221630 h 338138"/>
                  <a:gd name="connsiteX20" fmla="*/ 168963 w 338138"/>
                  <a:gd name="connsiteY20" fmla="*/ 325438 h 338138"/>
                  <a:gd name="connsiteX21" fmla="*/ 321226 w 338138"/>
                  <a:gd name="connsiteY21" fmla="*/ 205862 h 338138"/>
                  <a:gd name="connsiteX22" fmla="*/ 309412 w 338138"/>
                  <a:gd name="connsiteY22" fmla="*/ 213746 h 338138"/>
                  <a:gd name="connsiteX23" fmla="*/ 298911 w 338138"/>
                  <a:gd name="connsiteY23" fmla="*/ 220316 h 338138"/>
                  <a:gd name="connsiteX24" fmla="*/ 287098 w 338138"/>
                  <a:gd name="connsiteY24" fmla="*/ 222944 h 338138"/>
                  <a:gd name="connsiteX25" fmla="*/ 234593 w 338138"/>
                  <a:gd name="connsiteY25" fmla="*/ 169069 h 338138"/>
                  <a:gd name="connsiteX26" fmla="*/ 287098 w 338138"/>
                  <a:gd name="connsiteY26" fmla="*/ 115194 h 338138"/>
                  <a:gd name="connsiteX27" fmla="*/ 310725 w 338138"/>
                  <a:gd name="connsiteY27" fmla="*/ 125706 h 338138"/>
                  <a:gd name="connsiteX28" fmla="*/ 312038 w 338138"/>
                  <a:gd name="connsiteY28" fmla="*/ 128334 h 338138"/>
                  <a:gd name="connsiteX29" fmla="*/ 323851 w 338138"/>
                  <a:gd name="connsiteY29" fmla="*/ 141474 h 338138"/>
                  <a:gd name="connsiteX30" fmla="*/ 168963 w 338138"/>
                  <a:gd name="connsiteY30" fmla="*/ 12700 h 338138"/>
                  <a:gd name="connsiteX31" fmla="*/ 169069 w 338138"/>
                  <a:gd name="connsiteY31" fmla="*/ 0 h 338138"/>
                  <a:gd name="connsiteX32" fmla="*/ 338138 w 338138"/>
                  <a:gd name="connsiteY32" fmla="*/ 169069 h 338138"/>
                  <a:gd name="connsiteX33" fmla="*/ 169069 w 338138"/>
                  <a:gd name="connsiteY33" fmla="*/ 338138 h 338138"/>
                  <a:gd name="connsiteX34" fmla="*/ 0 w 338138"/>
                  <a:gd name="connsiteY34" fmla="*/ 169069 h 338138"/>
                  <a:gd name="connsiteX35" fmla="*/ 169069 w 338138"/>
                  <a:gd name="connsiteY35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338138" h="338138">
                    <a:moveTo>
                      <a:pt x="154672" y="33338"/>
                    </a:moveTo>
                    <a:cubicBezTo>
                      <a:pt x="183407" y="33338"/>
                      <a:pt x="187326" y="59671"/>
                      <a:pt x="187326" y="91271"/>
                    </a:cubicBezTo>
                    <a:cubicBezTo>
                      <a:pt x="187326" y="101804"/>
                      <a:pt x="184714" y="111020"/>
                      <a:pt x="178183" y="118920"/>
                    </a:cubicBezTo>
                    <a:cubicBezTo>
                      <a:pt x="178183" y="120237"/>
                      <a:pt x="178183" y="120237"/>
                      <a:pt x="176877" y="121553"/>
                    </a:cubicBezTo>
                    <a:cubicBezTo>
                      <a:pt x="150753" y="159736"/>
                      <a:pt x="175570" y="222936"/>
                      <a:pt x="175570" y="222936"/>
                    </a:cubicBezTo>
                    <a:cubicBezTo>
                      <a:pt x="183407" y="232152"/>
                      <a:pt x="187326" y="242685"/>
                      <a:pt x="187326" y="254535"/>
                    </a:cubicBezTo>
                    <a:cubicBezTo>
                      <a:pt x="187326" y="286135"/>
                      <a:pt x="183407" y="311151"/>
                      <a:pt x="154672" y="311151"/>
                    </a:cubicBezTo>
                    <a:cubicBezTo>
                      <a:pt x="127242" y="311151"/>
                      <a:pt x="84138" y="286135"/>
                      <a:pt x="84138" y="254535"/>
                    </a:cubicBezTo>
                    <a:cubicBezTo>
                      <a:pt x="84138" y="242685"/>
                      <a:pt x="86750" y="230835"/>
                      <a:pt x="90669" y="221619"/>
                    </a:cubicBezTo>
                    <a:cubicBezTo>
                      <a:pt x="91975" y="220302"/>
                      <a:pt x="91975" y="220302"/>
                      <a:pt x="91975" y="220302"/>
                    </a:cubicBezTo>
                    <a:cubicBezTo>
                      <a:pt x="108955" y="183436"/>
                      <a:pt x="97200" y="141303"/>
                      <a:pt x="91975" y="124187"/>
                    </a:cubicBezTo>
                    <a:cubicBezTo>
                      <a:pt x="90669" y="122870"/>
                      <a:pt x="89363" y="120237"/>
                      <a:pt x="88057" y="117604"/>
                    </a:cubicBezTo>
                    <a:cubicBezTo>
                      <a:pt x="85444" y="109704"/>
                      <a:pt x="84138" y="100487"/>
                      <a:pt x="84138" y="91271"/>
                    </a:cubicBezTo>
                    <a:cubicBezTo>
                      <a:pt x="84138" y="59671"/>
                      <a:pt x="127242" y="33338"/>
                      <a:pt x="154672" y="33338"/>
                    </a:cubicBezTo>
                    <a:close/>
                    <a:moveTo>
                      <a:pt x="168963" y="12700"/>
                    </a:moveTo>
                    <a:cubicBezTo>
                      <a:pt x="99395" y="12700"/>
                      <a:pt x="40327" y="57377"/>
                      <a:pt x="20638" y="120450"/>
                    </a:cubicBezTo>
                    <a:cubicBezTo>
                      <a:pt x="21951" y="117822"/>
                      <a:pt x="23263" y="117822"/>
                      <a:pt x="24576" y="117822"/>
                    </a:cubicBezTo>
                    <a:cubicBezTo>
                      <a:pt x="35077" y="117822"/>
                      <a:pt x="44265" y="141474"/>
                      <a:pt x="44265" y="170383"/>
                    </a:cubicBezTo>
                    <a:cubicBezTo>
                      <a:pt x="44265" y="199292"/>
                      <a:pt x="35077" y="222944"/>
                      <a:pt x="24576" y="222944"/>
                    </a:cubicBezTo>
                    <a:cubicBezTo>
                      <a:pt x="23263" y="222944"/>
                      <a:pt x="21951" y="221630"/>
                      <a:pt x="20638" y="221630"/>
                    </a:cubicBezTo>
                    <a:cubicBezTo>
                      <a:pt x="42952" y="282075"/>
                      <a:pt x="100707" y="325438"/>
                      <a:pt x="168963" y="325438"/>
                    </a:cubicBezTo>
                    <a:cubicBezTo>
                      <a:pt x="242469" y="325438"/>
                      <a:pt x="304162" y="275505"/>
                      <a:pt x="321226" y="205862"/>
                    </a:cubicBezTo>
                    <a:cubicBezTo>
                      <a:pt x="318601" y="208490"/>
                      <a:pt x="314663" y="211118"/>
                      <a:pt x="309412" y="213746"/>
                    </a:cubicBezTo>
                    <a:cubicBezTo>
                      <a:pt x="306787" y="216374"/>
                      <a:pt x="304162" y="219002"/>
                      <a:pt x="298911" y="220316"/>
                    </a:cubicBezTo>
                    <a:cubicBezTo>
                      <a:pt x="296286" y="221630"/>
                      <a:pt x="291036" y="222944"/>
                      <a:pt x="287098" y="222944"/>
                    </a:cubicBezTo>
                    <a:cubicBezTo>
                      <a:pt x="256908" y="222944"/>
                      <a:pt x="234593" y="199292"/>
                      <a:pt x="234593" y="169069"/>
                    </a:cubicBezTo>
                    <a:cubicBezTo>
                      <a:pt x="234593" y="138846"/>
                      <a:pt x="256908" y="115194"/>
                      <a:pt x="287098" y="115194"/>
                    </a:cubicBezTo>
                    <a:cubicBezTo>
                      <a:pt x="297599" y="115194"/>
                      <a:pt x="305475" y="119136"/>
                      <a:pt x="310725" y="125706"/>
                    </a:cubicBezTo>
                    <a:cubicBezTo>
                      <a:pt x="310725" y="125706"/>
                      <a:pt x="312038" y="127020"/>
                      <a:pt x="312038" y="128334"/>
                    </a:cubicBezTo>
                    <a:cubicBezTo>
                      <a:pt x="314663" y="130962"/>
                      <a:pt x="318601" y="137532"/>
                      <a:pt x="323851" y="141474"/>
                    </a:cubicBezTo>
                    <a:cubicBezTo>
                      <a:pt x="310725" y="67889"/>
                      <a:pt x="246407" y="12700"/>
                      <a:pt x="168963" y="12700"/>
                    </a:cubicBezTo>
                    <a:close/>
                    <a:moveTo>
                      <a:pt x="169069" y="0"/>
                    </a:moveTo>
                    <a:cubicBezTo>
                      <a:pt x="262443" y="0"/>
                      <a:pt x="338138" y="75695"/>
                      <a:pt x="338138" y="169069"/>
                    </a:cubicBezTo>
                    <a:cubicBezTo>
                      <a:pt x="338138" y="262443"/>
                      <a:pt x="262443" y="338138"/>
                      <a:pt x="169069" y="338138"/>
                    </a:cubicBezTo>
                    <a:cubicBezTo>
                      <a:pt x="75695" y="338138"/>
                      <a:pt x="0" y="262443"/>
                      <a:pt x="0" y="169069"/>
                    </a:cubicBezTo>
                    <a:cubicBezTo>
                      <a:pt x="0" y="75695"/>
                      <a:pt x="75695" y="0"/>
                      <a:pt x="16906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35" name="组合 34"/>
          <p:cNvGrpSpPr/>
          <p:nvPr/>
        </p:nvGrpSpPr>
        <p:grpSpPr>
          <a:xfrm>
            <a:off x="4772561" y="318255"/>
            <a:ext cx="2646878" cy="629704"/>
            <a:chOff x="457200" y="184826"/>
            <a:chExt cx="2646878" cy="629704"/>
          </a:xfrm>
        </p:grpSpPr>
        <p:sp>
          <p:nvSpPr>
            <p:cNvPr id="36" name="文本框 35"/>
            <p:cNvSpPr txBox="1"/>
            <p:nvPr/>
          </p:nvSpPr>
          <p:spPr>
            <a:xfrm>
              <a:off x="457200" y="184826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标题文字添加此处</a:t>
              </a: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466928" y="537531"/>
              <a:ext cx="25886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BIAO TI WEN ZI TIAN JIA CI CHU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91589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739206cb-dc7f-4be6-84d2-6a61f8dbccb3"/>
          <p:cNvGrpSpPr>
            <a:grpSpLocks noChangeAspect="1"/>
          </p:cNvGrpSpPr>
          <p:nvPr/>
        </p:nvGrpSpPr>
        <p:grpSpPr>
          <a:xfrm>
            <a:off x="1037046" y="1484784"/>
            <a:ext cx="9967153" cy="4348452"/>
            <a:chOff x="1037046" y="1484784"/>
            <a:chExt cx="9967153" cy="4348452"/>
          </a:xfrm>
        </p:grpSpPr>
        <p:sp>
          <p:nvSpPr>
            <p:cNvPr id="4" name="Oval 1"/>
            <p:cNvSpPr/>
            <p:nvPr/>
          </p:nvSpPr>
          <p:spPr>
            <a:xfrm>
              <a:off x="3728292" y="1484784"/>
              <a:ext cx="2119589" cy="2119589"/>
            </a:xfrm>
            <a:prstGeom prst="ellipse">
              <a:avLst/>
            </a:prstGeom>
            <a:noFill/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Oval 2"/>
            <p:cNvSpPr/>
            <p:nvPr/>
          </p:nvSpPr>
          <p:spPr>
            <a:xfrm>
              <a:off x="6188751" y="1484784"/>
              <a:ext cx="2119589" cy="2119589"/>
            </a:xfrm>
            <a:prstGeom prst="ellipse">
              <a:avLst/>
            </a:prstGeom>
            <a:noFill/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Oval 3"/>
            <p:cNvSpPr/>
            <p:nvPr/>
          </p:nvSpPr>
          <p:spPr>
            <a:xfrm>
              <a:off x="3728292" y="3713647"/>
              <a:ext cx="2119589" cy="2119589"/>
            </a:xfrm>
            <a:prstGeom prst="ellipse">
              <a:avLst/>
            </a:prstGeom>
            <a:noFill/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Oval 4"/>
            <p:cNvSpPr/>
            <p:nvPr/>
          </p:nvSpPr>
          <p:spPr>
            <a:xfrm>
              <a:off x="6188751" y="3713647"/>
              <a:ext cx="2119589" cy="2119589"/>
            </a:xfrm>
            <a:prstGeom prst="ellipse">
              <a:avLst/>
            </a:prstGeom>
            <a:noFill/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TextBox 16"/>
            <p:cNvSpPr txBox="1"/>
            <p:nvPr/>
          </p:nvSpPr>
          <p:spPr>
            <a:xfrm>
              <a:off x="1037046" y="2075219"/>
              <a:ext cx="2575668" cy="338554"/>
            </a:xfrm>
            <a:prstGeom prst="rect">
              <a:avLst/>
            </a:prstGeom>
          </p:spPr>
          <p:txBody>
            <a:bodyPr vert="horz" wrap="none" lIns="144000" rIns="144000">
              <a:normAutofit/>
            </a:bodyPr>
            <a:lstStyle/>
            <a:p>
              <a:pPr algn="r"/>
              <a:r>
                <a:rPr lang="zh-CN" altLang="en-US" sz="1600" b="1" kern="900">
                  <a:solidFill>
                    <a:schemeClr val="accent1"/>
                  </a:solidFill>
                </a:rPr>
                <a:t>标题文本预设</a:t>
              </a:r>
            </a:p>
          </p:txBody>
        </p:sp>
        <p:sp>
          <p:nvSpPr>
            <p:cNvPr id="13" name="TextBox 17"/>
            <p:cNvSpPr txBox="1"/>
            <p:nvPr/>
          </p:nvSpPr>
          <p:spPr>
            <a:xfrm>
              <a:off x="1037046" y="2413773"/>
              <a:ext cx="2575668" cy="481094"/>
            </a:xfrm>
            <a:prstGeom prst="rect">
              <a:avLst/>
            </a:prstGeom>
          </p:spPr>
          <p:txBody>
            <a:bodyPr vert="horz" wrap="square" lIns="144000" rIns="144000">
              <a:normAutofit lnSpcReduction="10000"/>
            </a:bodyPr>
            <a:lstStyle/>
            <a:p>
              <a:pPr lvl="0" algn="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</a:rPr>
                <a:t>此部分内容作为文字排版占位显示</a:t>
              </a:r>
              <a:b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</a:rPr>
                <a:t>（建议使用主题字体）</a:t>
              </a:r>
            </a:p>
          </p:txBody>
        </p:sp>
        <p:sp>
          <p:nvSpPr>
            <p:cNvPr id="14" name="TextBox 19"/>
            <p:cNvSpPr txBox="1"/>
            <p:nvPr/>
          </p:nvSpPr>
          <p:spPr>
            <a:xfrm>
              <a:off x="1037046" y="4319182"/>
              <a:ext cx="2575668" cy="338554"/>
            </a:xfrm>
            <a:prstGeom prst="rect">
              <a:avLst/>
            </a:prstGeom>
          </p:spPr>
          <p:txBody>
            <a:bodyPr vert="horz" wrap="none" lIns="144000" rIns="144000">
              <a:normAutofit/>
            </a:bodyPr>
            <a:lstStyle/>
            <a:p>
              <a:pPr algn="r"/>
              <a:r>
                <a:rPr lang="zh-CN" altLang="en-US" sz="1600" b="1" kern="900">
                  <a:solidFill>
                    <a:schemeClr val="accent3"/>
                  </a:solidFill>
                </a:rPr>
                <a:t>标题文本预设</a:t>
              </a:r>
            </a:p>
          </p:txBody>
        </p:sp>
        <p:sp>
          <p:nvSpPr>
            <p:cNvPr id="15" name="TextBox 20"/>
            <p:cNvSpPr txBox="1"/>
            <p:nvPr/>
          </p:nvSpPr>
          <p:spPr>
            <a:xfrm>
              <a:off x="1037046" y="4657736"/>
              <a:ext cx="2575668" cy="481094"/>
            </a:xfrm>
            <a:prstGeom prst="rect">
              <a:avLst/>
            </a:prstGeom>
          </p:spPr>
          <p:txBody>
            <a:bodyPr vert="horz" wrap="square" lIns="144000" rIns="144000">
              <a:normAutofit lnSpcReduction="10000"/>
            </a:bodyPr>
            <a:lstStyle/>
            <a:p>
              <a:pPr lvl="0" algn="r">
                <a:lnSpc>
                  <a:spcPct val="120000"/>
                </a:lnSpc>
              </a:pP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</a:rPr>
                <a:t>此部分内容作为文字排版占位显示</a:t>
              </a:r>
              <a:br>
                <a:rPr lang="zh-CN" altLang="en-US" sz="110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</a:rPr>
                <a:t>（建议使用主题字体）</a:t>
              </a:r>
            </a:p>
          </p:txBody>
        </p:sp>
        <p:sp>
          <p:nvSpPr>
            <p:cNvPr id="16" name="TextBox 22"/>
            <p:cNvSpPr txBox="1"/>
            <p:nvPr/>
          </p:nvSpPr>
          <p:spPr>
            <a:xfrm>
              <a:off x="8428531" y="2075219"/>
              <a:ext cx="2575668" cy="338554"/>
            </a:xfrm>
            <a:prstGeom prst="rect">
              <a:avLst/>
            </a:prstGeom>
          </p:spPr>
          <p:txBody>
            <a:bodyPr vert="horz" wrap="none" lIns="144000" rIns="144000">
              <a:normAutofit/>
            </a:bodyPr>
            <a:lstStyle/>
            <a:p>
              <a:r>
                <a:rPr lang="zh-CN" altLang="en-US" sz="1600" b="1" kern="900">
                  <a:solidFill>
                    <a:schemeClr val="accent2"/>
                  </a:solidFill>
                </a:rPr>
                <a:t>标题文本预设</a:t>
              </a:r>
            </a:p>
          </p:txBody>
        </p:sp>
        <p:sp>
          <p:nvSpPr>
            <p:cNvPr id="17" name="TextBox 23"/>
            <p:cNvSpPr txBox="1"/>
            <p:nvPr/>
          </p:nvSpPr>
          <p:spPr>
            <a:xfrm>
              <a:off x="8428531" y="2413773"/>
              <a:ext cx="2575668" cy="481094"/>
            </a:xfrm>
            <a:prstGeom prst="rect">
              <a:avLst/>
            </a:prstGeom>
          </p:spPr>
          <p:txBody>
            <a:bodyPr vert="horz" wrap="square" lIns="144000" rIns="144000">
              <a:normAutofit lnSpcReduction="10000"/>
            </a:bodyPr>
            <a:lstStyle/>
            <a:p>
              <a:pPr lvl="0">
                <a:lnSpc>
                  <a:spcPct val="120000"/>
                </a:lnSpc>
              </a:pP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</a:rPr>
                <a:t>此部分内容作为文字排版占位显示</a:t>
              </a:r>
              <a:br>
                <a:rPr lang="zh-CN" altLang="en-US" sz="110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</a:rPr>
                <a:t>（建议使用主题字体）</a:t>
              </a:r>
            </a:p>
          </p:txBody>
        </p:sp>
        <p:sp>
          <p:nvSpPr>
            <p:cNvPr id="18" name="TextBox 25"/>
            <p:cNvSpPr txBox="1"/>
            <p:nvPr/>
          </p:nvSpPr>
          <p:spPr>
            <a:xfrm>
              <a:off x="8428531" y="4319182"/>
              <a:ext cx="2575668" cy="338554"/>
            </a:xfrm>
            <a:prstGeom prst="rect">
              <a:avLst/>
            </a:prstGeom>
          </p:spPr>
          <p:txBody>
            <a:bodyPr vert="horz" wrap="none" lIns="144000" rIns="144000">
              <a:normAutofit/>
            </a:bodyPr>
            <a:lstStyle/>
            <a:p>
              <a:r>
                <a:rPr lang="zh-CN" altLang="en-US" sz="1600" b="1" kern="900">
                  <a:solidFill>
                    <a:schemeClr val="accent4"/>
                  </a:solidFill>
                </a:rPr>
                <a:t>标题文本预设</a:t>
              </a:r>
            </a:p>
          </p:txBody>
        </p:sp>
        <p:sp>
          <p:nvSpPr>
            <p:cNvPr id="19" name="TextBox 26"/>
            <p:cNvSpPr txBox="1"/>
            <p:nvPr/>
          </p:nvSpPr>
          <p:spPr>
            <a:xfrm>
              <a:off x="8428531" y="4657736"/>
              <a:ext cx="2575668" cy="481094"/>
            </a:xfrm>
            <a:prstGeom prst="rect">
              <a:avLst/>
            </a:prstGeom>
          </p:spPr>
          <p:txBody>
            <a:bodyPr vert="horz" wrap="square" lIns="144000" rIns="144000">
              <a:normAutofit lnSpcReduction="10000"/>
            </a:bodyPr>
            <a:lstStyle/>
            <a:p>
              <a:pPr lvl="0">
                <a:lnSpc>
                  <a:spcPct val="120000"/>
                </a:lnSpc>
              </a:pP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</a:rPr>
                <a:t>此部分内容作为文字排版占位显示</a:t>
              </a:r>
              <a:br>
                <a:rPr lang="zh-CN" altLang="en-US" sz="110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</a:rPr>
                <a:t>（建议使用主题字体）</a:t>
              </a:r>
            </a:p>
          </p:txBody>
        </p:sp>
      </p:grpSp>
      <p:pic>
        <p:nvPicPr>
          <p:cNvPr id="9" name="图片占位符 8"/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  <p:pic>
        <p:nvPicPr>
          <p:cNvPr id="11" name="图片占位符 10"/>
          <p:cNvPicPr>
            <a:picLocks noGrp="1" noChangeAspect="1"/>
          </p:cNvPicPr>
          <p:nvPr>
            <p:ph type="pic" sz="quarter" idx="1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35" r="16535"/>
          <a:stretch>
            <a:fillRect/>
          </a:stretch>
        </p:blipFill>
        <p:spPr/>
      </p:pic>
      <p:pic>
        <p:nvPicPr>
          <p:cNvPr id="29" name="图片占位符 28"/>
          <p:cNvPicPr>
            <a:picLocks noGrp="1" noChangeAspect="1"/>
          </p:cNvPicPr>
          <p:nvPr>
            <p:ph type="pic" sz="quarter" idx="1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64" r="16064"/>
          <a:stretch>
            <a:fillRect/>
          </a:stretch>
        </p:blipFill>
        <p:spPr/>
      </p:pic>
      <p:pic>
        <p:nvPicPr>
          <p:cNvPr id="27" name="图片占位符 26"/>
          <p:cNvPicPr>
            <a:picLocks noGrp="1" noChangeAspect="1"/>
          </p:cNvPicPr>
          <p:nvPr>
            <p:ph type="pic" sz="quarter" idx="13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5" r="12445"/>
          <a:stretch>
            <a:fillRect/>
          </a:stretch>
        </p:blipFill>
        <p:spPr/>
      </p:pic>
      <p:grpSp>
        <p:nvGrpSpPr>
          <p:cNvPr id="23" name="组合 22"/>
          <p:cNvGrpSpPr/>
          <p:nvPr/>
        </p:nvGrpSpPr>
        <p:grpSpPr>
          <a:xfrm>
            <a:off x="4772561" y="318255"/>
            <a:ext cx="2646878" cy="629704"/>
            <a:chOff x="457200" y="184826"/>
            <a:chExt cx="2646878" cy="629704"/>
          </a:xfrm>
        </p:grpSpPr>
        <p:sp>
          <p:nvSpPr>
            <p:cNvPr id="24" name="文本框 23"/>
            <p:cNvSpPr txBox="1"/>
            <p:nvPr/>
          </p:nvSpPr>
          <p:spPr>
            <a:xfrm>
              <a:off x="457200" y="184826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标题文字添加此处</a:t>
              </a: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466928" y="537531"/>
              <a:ext cx="25886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BIAO TI WEN ZI TIAN JIA CI CHU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88281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8f48e65a-8867-4439-9850-e2eb80c8abf7"/>
          <p:cNvGrpSpPr>
            <a:grpSpLocks noChangeAspect="1"/>
          </p:cNvGrpSpPr>
          <p:nvPr/>
        </p:nvGrpSpPr>
        <p:grpSpPr>
          <a:xfrm>
            <a:off x="1307468" y="1340768"/>
            <a:ext cx="9613068" cy="4319514"/>
            <a:chOff x="1307468" y="1340768"/>
            <a:chExt cx="9613068" cy="4319514"/>
          </a:xfrm>
        </p:grpSpPr>
        <p:grpSp>
          <p:nvGrpSpPr>
            <p:cNvPr id="4" name="组合 3"/>
            <p:cNvGrpSpPr/>
            <p:nvPr/>
          </p:nvGrpSpPr>
          <p:grpSpPr>
            <a:xfrm>
              <a:off x="4547828" y="1340768"/>
              <a:ext cx="3096532" cy="4319514"/>
              <a:chOff x="1797606" y="1470168"/>
              <a:chExt cx="3096532" cy="4319514"/>
            </a:xfrm>
          </p:grpSpPr>
          <p:grpSp>
            <p:nvGrpSpPr>
              <p:cNvPr id="24" name="组合 23"/>
              <p:cNvGrpSpPr/>
              <p:nvPr/>
            </p:nvGrpSpPr>
            <p:grpSpPr>
              <a:xfrm>
                <a:off x="1797606" y="1470168"/>
                <a:ext cx="3096532" cy="4319514"/>
                <a:chOff x="1797606" y="1470168"/>
                <a:chExt cx="3096532" cy="4319514"/>
              </a:xfrm>
            </p:grpSpPr>
            <p:sp>
              <p:nvSpPr>
                <p:cNvPr id="29" name="弧形 28"/>
                <p:cNvSpPr/>
                <p:nvPr/>
              </p:nvSpPr>
              <p:spPr>
                <a:xfrm rot="17767266">
                  <a:off x="1863511" y="1697739"/>
                  <a:ext cx="2949457" cy="2949457"/>
                </a:xfrm>
                <a:prstGeom prst="arc">
                  <a:avLst>
                    <a:gd name="adj1" fmla="val 10740212"/>
                    <a:gd name="adj2" fmla="val 0"/>
                  </a:avLst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76200" cap="rnd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30" name="直接连接符 29"/>
                <p:cNvCxnSpPr/>
                <p:nvPr/>
              </p:nvCxnSpPr>
              <p:spPr>
                <a:xfrm flipV="1">
                  <a:off x="2249040" y="4449952"/>
                  <a:ext cx="462783" cy="943777"/>
                </a:xfrm>
                <a:prstGeom prst="lin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76200" cap="rnd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30"/>
                <p:cNvCxnSpPr/>
                <p:nvPr/>
              </p:nvCxnSpPr>
              <p:spPr>
                <a:xfrm flipV="1">
                  <a:off x="3964656" y="1470168"/>
                  <a:ext cx="208309" cy="424817"/>
                </a:xfrm>
                <a:prstGeom prst="lin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76200" cap="rnd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2" name="椭圆 31"/>
                <p:cNvSpPr/>
                <p:nvPr/>
              </p:nvSpPr>
              <p:spPr>
                <a:xfrm>
                  <a:off x="2131739" y="5176458"/>
                  <a:ext cx="2157272" cy="613224"/>
                </a:xfrm>
                <a:prstGeom prst="ellips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762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3" name="任意多边形: 形状 32"/>
                <p:cNvSpPr/>
                <p:nvPr/>
              </p:nvSpPr>
              <p:spPr>
                <a:xfrm rot="1757658">
                  <a:off x="2719449" y="2015452"/>
                  <a:ext cx="2174689" cy="628834"/>
                </a:xfrm>
                <a:custGeom>
                  <a:avLst/>
                  <a:gdLst>
                    <a:gd name="connsiteX0" fmla="*/ 895136 w 1790272"/>
                    <a:gd name="connsiteY0" fmla="*/ 0 h 517676"/>
                    <a:gd name="connsiteX1" fmla="*/ 1752819 w 1790272"/>
                    <a:gd name="connsiteY1" fmla="*/ 456026 h 517676"/>
                    <a:gd name="connsiteX2" fmla="*/ 1790272 w 1790272"/>
                    <a:gd name="connsiteY2" fmla="*/ 517676 h 517676"/>
                    <a:gd name="connsiteX3" fmla="*/ 0 w 1790272"/>
                    <a:gd name="connsiteY3" fmla="*/ 517676 h 517676"/>
                    <a:gd name="connsiteX4" fmla="*/ 37453 w 1790272"/>
                    <a:gd name="connsiteY4" fmla="*/ 456026 h 517676"/>
                    <a:gd name="connsiteX5" fmla="*/ 895136 w 1790272"/>
                    <a:gd name="connsiteY5" fmla="*/ 0 h 5176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90272" h="517676">
                      <a:moveTo>
                        <a:pt x="895136" y="0"/>
                      </a:moveTo>
                      <a:cubicBezTo>
                        <a:pt x="1252164" y="0"/>
                        <a:pt x="1566942" y="180893"/>
                        <a:pt x="1752819" y="456026"/>
                      </a:cubicBezTo>
                      <a:lnTo>
                        <a:pt x="1790272" y="517676"/>
                      </a:lnTo>
                      <a:lnTo>
                        <a:pt x="0" y="517676"/>
                      </a:lnTo>
                      <a:lnTo>
                        <a:pt x="37453" y="456026"/>
                      </a:lnTo>
                      <a:cubicBezTo>
                        <a:pt x="223330" y="180893"/>
                        <a:pt x="538108" y="0"/>
                        <a:pt x="8951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762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4" name="任意多边形: 形状 33"/>
                <p:cNvSpPr/>
                <p:nvPr/>
              </p:nvSpPr>
              <p:spPr>
                <a:xfrm rot="1757658">
                  <a:off x="1935602" y="3111205"/>
                  <a:ext cx="2512854" cy="628834"/>
                </a:xfrm>
                <a:custGeom>
                  <a:avLst/>
                  <a:gdLst>
                    <a:gd name="connsiteX0" fmla="*/ 0 w 2068660"/>
                    <a:gd name="connsiteY0" fmla="*/ 0 h 517676"/>
                    <a:gd name="connsiteX1" fmla="*/ 2068660 w 2068660"/>
                    <a:gd name="connsiteY1" fmla="*/ 0 h 517676"/>
                    <a:gd name="connsiteX2" fmla="*/ 1943822 w 2068660"/>
                    <a:gd name="connsiteY2" fmla="*/ 493023 h 517676"/>
                    <a:gd name="connsiteX3" fmla="*/ 1928845 w 2068660"/>
                    <a:gd name="connsiteY3" fmla="*/ 517676 h 517676"/>
                    <a:gd name="connsiteX4" fmla="*/ 139815 w 2068660"/>
                    <a:gd name="connsiteY4" fmla="*/ 517676 h 517676"/>
                    <a:gd name="connsiteX5" fmla="*/ 124838 w 2068660"/>
                    <a:gd name="connsiteY5" fmla="*/ 493023 h 517676"/>
                    <a:gd name="connsiteX6" fmla="*/ 0 w 2068660"/>
                    <a:gd name="connsiteY6" fmla="*/ 0 h 5176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8660" h="517676">
                      <a:moveTo>
                        <a:pt x="0" y="0"/>
                      </a:moveTo>
                      <a:lnTo>
                        <a:pt x="2068660" y="0"/>
                      </a:lnTo>
                      <a:cubicBezTo>
                        <a:pt x="2068660" y="178514"/>
                        <a:pt x="2023437" y="346466"/>
                        <a:pt x="1943822" y="493023"/>
                      </a:cubicBezTo>
                      <a:lnTo>
                        <a:pt x="1928845" y="517676"/>
                      </a:lnTo>
                      <a:lnTo>
                        <a:pt x="139815" y="517676"/>
                      </a:lnTo>
                      <a:lnTo>
                        <a:pt x="124838" y="493023"/>
                      </a:lnTo>
                      <a:cubicBezTo>
                        <a:pt x="45223" y="346466"/>
                        <a:pt x="0" y="17851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762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5" name="任意多边形: 形状 34"/>
                <p:cNvSpPr/>
                <p:nvPr/>
              </p:nvSpPr>
              <p:spPr>
                <a:xfrm rot="1757658">
                  <a:off x="2243288" y="2562787"/>
                  <a:ext cx="2512854" cy="628834"/>
                </a:xfrm>
                <a:custGeom>
                  <a:avLst/>
                  <a:gdLst>
                    <a:gd name="connsiteX0" fmla="*/ 139815 w 2068660"/>
                    <a:gd name="connsiteY0" fmla="*/ 0 h 517676"/>
                    <a:gd name="connsiteX1" fmla="*/ 1928845 w 2068660"/>
                    <a:gd name="connsiteY1" fmla="*/ 0 h 517676"/>
                    <a:gd name="connsiteX2" fmla="*/ 1943822 w 2068660"/>
                    <a:gd name="connsiteY2" fmla="*/ 24653 h 517676"/>
                    <a:gd name="connsiteX3" fmla="*/ 2068660 w 2068660"/>
                    <a:gd name="connsiteY3" fmla="*/ 517676 h 517676"/>
                    <a:gd name="connsiteX4" fmla="*/ 0 w 2068660"/>
                    <a:gd name="connsiteY4" fmla="*/ 517676 h 517676"/>
                    <a:gd name="connsiteX5" fmla="*/ 124838 w 2068660"/>
                    <a:gd name="connsiteY5" fmla="*/ 24653 h 5176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68660" h="517676">
                      <a:moveTo>
                        <a:pt x="139815" y="0"/>
                      </a:moveTo>
                      <a:lnTo>
                        <a:pt x="1928845" y="0"/>
                      </a:lnTo>
                      <a:lnTo>
                        <a:pt x="1943822" y="24653"/>
                      </a:lnTo>
                      <a:cubicBezTo>
                        <a:pt x="2023437" y="171211"/>
                        <a:pt x="2068660" y="339162"/>
                        <a:pt x="2068660" y="517676"/>
                      </a:cubicBezTo>
                      <a:lnTo>
                        <a:pt x="0" y="517676"/>
                      </a:lnTo>
                      <a:cubicBezTo>
                        <a:pt x="0" y="339162"/>
                        <a:pt x="45223" y="171211"/>
                        <a:pt x="124838" y="2465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762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6" name="任意多边形: 形状 35"/>
                <p:cNvSpPr/>
                <p:nvPr/>
              </p:nvSpPr>
              <p:spPr>
                <a:xfrm rot="1757658">
                  <a:off x="1797606" y="3658540"/>
                  <a:ext cx="2174689" cy="628834"/>
                </a:xfrm>
                <a:custGeom>
                  <a:avLst/>
                  <a:gdLst>
                    <a:gd name="connsiteX0" fmla="*/ 0 w 1790272"/>
                    <a:gd name="connsiteY0" fmla="*/ 0 h 517676"/>
                    <a:gd name="connsiteX1" fmla="*/ 1790272 w 1790272"/>
                    <a:gd name="connsiteY1" fmla="*/ 0 h 517676"/>
                    <a:gd name="connsiteX2" fmla="*/ 1752819 w 1790272"/>
                    <a:gd name="connsiteY2" fmla="*/ 61650 h 517676"/>
                    <a:gd name="connsiteX3" fmla="*/ 895136 w 1790272"/>
                    <a:gd name="connsiteY3" fmla="*/ 517676 h 517676"/>
                    <a:gd name="connsiteX4" fmla="*/ 37453 w 1790272"/>
                    <a:gd name="connsiteY4" fmla="*/ 61650 h 5176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0272" h="517676">
                      <a:moveTo>
                        <a:pt x="0" y="0"/>
                      </a:moveTo>
                      <a:lnTo>
                        <a:pt x="1790272" y="0"/>
                      </a:lnTo>
                      <a:lnTo>
                        <a:pt x="1752819" y="61650"/>
                      </a:lnTo>
                      <a:cubicBezTo>
                        <a:pt x="1566942" y="336784"/>
                        <a:pt x="1252164" y="517676"/>
                        <a:pt x="895136" y="517676"/>
                      </a:cubicBezTo>
                      <a:cubicBezTo>
                        <a:pt x="538108" y="517676"/>
                        <a:pt x="223330" y="336784"/>
                        <a:pt x="37453" y="6165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762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25" name="矩形 24"/>
              <p:cNvSpPr/>
              <p:nvPr/>
            </p:nvSpPr>
            <p:spPr>
              <a:xfrm rot="1845868">
                <a:off x="2988169" y="2216625"/>
                <a:ext cx="1569660" cy="369332"/>
              </a:xfrm>
              <a:prstGeom prst="rect">
                <a:avLst/>
              </a:prstGeom>
            </p:spPr>
            <p:txBody>
              <a:bodyPr wrap="none">
                <a:normAutofit/>
              </a:bodyPr>
              <a:lstStyle/>
              <a:p>
                <a:pPr lvl="0" defTabSz="914378">
                  <a:defRPr/>
                </a:pPr>
                <a:r>
                  <a:rPr lang="zh-CN" altLang="en-US" b="1">
                    <a:solidFill>
                      <a:schemeClr val="bg1"/>
                    </a:solidFill>
                  </a:rPr>
                  <a:t>标题文本预设</a:t>
                </a:r>
              </a:p>
            </p:txBody>
          </p:sp>
          <p:sp>
            <p:nvSpPr>
              <p:cNvPr id="26" name="矩形 25"/>
              <p:cNvSpPr/>
              <p:nvPr/>
            </p:nvSpPr>
            <p:spPr>
              <a:xfrm rot="1845868">
                <a:off x="2707949" y="2710675"/>
                <a:ext cx="1569660" cy="369332"/>
              </a:xfrm>
              <a:prstGeom prst="rect">
                <a:avLst/>
              </a:prstGeom>
            </p:spPr>
            <p:txBody>
              <a:bodyPr wrap="none">
                <a:normAutofit/>
              </a:bodyPr>
              <a:lstStyle/>
              <a:p>
                <a:pPr lvl="0" defTabSz="914378">
                  <a:defRPr/>
                </a:pPr>
                <a:r>
                  <a:rPr lang="zh-CN" altLang="en-US" b="1">
                    <a:solidFill>
                      <a:schemeClr val="bg1"/>
                    </a:solidFill>
                  </a:rPr>
                  <a:t>标题文本预设</a:t>
                </a:r>
              </a:p>
            </p:txBody>
          </p:sp>
          <p:sp>
            <p:nvSpPr>
              <p:cNvPr id="27" name="矩形 26"/>
              <p:cNvSpPr/>
              <p:nvPr/>
            </p:nvSpPr>
            <p:spPr>
              <a:xfrm rot="1845868">
                <a:off x="2436601" y="3241976"/>
                <a:ext cx="1569660" cy="369332"/>
              </a:xfrm>
              <a:prstGeom prst="rect">
                <a:avLst/>
              </a:prstGeom>
            </p:spPr>
            <p:txBody>
              <a:bodyPr wrap="none">
                <a:normAutofit/>
              </a:bodyPr>
              <a:lstStyle/>
              <a:p>
                <a:pPr lvl="0" defTabSz="914378">
                  <a:defRPr/>
                </a:pPr>
                <a:r>
                  <a:rPr lang="zh-CN" altLang="en-US" b="1">
                    <a:solidFill>
                      <a:schemeClr val="bg1"/>
                    </a:solidFill>
                  </a:rPr>
                  <a:t>标题文本预设</a:t>
                </a:r>
              </a:p>
            </p:txBody>
          </p:sp>
          <p:sp>
            <p:nvSpPr>
              <p:cNvPr id="28" name="矩形 27"/>
              <p:cNvSpPr/>
              <p:nvPr/>
            </p:nvSpPr>
            <p:spPr>
              <a:xfrm rot="1845868">
                <a:off x="2156515" y="3713674"/>
                <a:ext cx="1569660" cy="369332"/>
              </a:xfrm>
              <a:prstGeom prst="rect">
                <a:avLst/>
              </a:prstGeom>
            </p:spPr>
            <p:txBody>
              <a:bodyPr wrap="none">
                <a:normAutofit/>
              </a:bodyPr>
              <a:lstStyle/>
              <a:p>
                <a:pPr lvl="0" defTabSz="914378">
                  <a:defRPr/>
                </a:pPr>
                <a:r>
                  <a:rPr lang="zh-CN" altLang="en-US" b="1">
                    <a:solidFill>
                      <a:schemeClr val="bg1"/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307468" y="2624665"/>
              <a:ext cx="9613068" cy="2139516"/>
              <a:chOff x="1307468" y="2624665"/>
              <a:chExt cx="9613068" cy="2139516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8170814" y="2624665"/>
                <a:ext cx="2749722" cy="2139516"/>
                <a:chOff x="8170814" y="1912116"/>
                <a:chExt cx="2749722" cy="2139516"/>
              </a:xfrm>
            </p:grpSpPr>
            <p:grpSp>
              <p:nvGrpSpPr>
                <p:cNvPr id="16" name="组合 15"/>
                <p:cNvGrpSpPr/>
                <p:nvPr/>
              </p:nvGrpSpPr>
              <p:grpSpPr>
                <a:xfrm>
                  <a:off x="8170814" y="1912116"/>
                  <a:ext cx="2611177" cy="2139516"/>
                  <a:chOff x="1193500" y="1491637"/>
                  <a:chExt cx="3761195" cy="2139516"/>
                </a:xfrm>
              </p:grpSpPr>
              <p:grpSp>
                <p:nvGrpSpPr>
                  <p:cNvPr id="18" name="组合 17"/>
                  <p:cNvGrpSpPr/>
                  <p:nvPr/>
                </p:nvGrpSpPr>
                <p:grpSpPr>
                  <a:xfrm>
                    <a:off x="1193500" y="1491637"/>
                    <a:ext cx="3761195" cy="815608"/>
                    <a:chOff x="1317257" y="1824875"/>
                    <a:chExt cx="3761195" cy="815608"/>
                  </a:xfrm>
                </p:grpSpPr>
                <p:sp>
                  <p:nvSpPr>
                    <p:cNvPr id="22" name="文本框 56"/>
                    <p:cNvSpPr txBox="1"/>
                    <p:nvPr/>
                  </p:nvSpPr>
                  <p:spPr>
                    <a:xfrm>
                      <a:off x="1317257" y="2132652"/>
                      <a:ext cx="3761195" cy="5078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>
                      <a:normAutofit/>
                    </a:bodyPr>
                    <a:lstStyle/>
                    <a:p>
                      <a:pPr algn="r">
                        <a:lnSpc>
                          <a:spcPct val="120000"/>
                        </a:lnSpc>
                      </a:pPr>
                      <a:r>
                        <a:rPr lang="zh-CN" altLang="en-US" sz="1000"/>
                        <a:t>此部分内容作为文字排版占位显示</a:t>
                      </a:r>
                      <a:br>
                        <a:rPr lang="zh-CN" altLang="en-US" sz="1000"/>
                      </a:br>
                      <a:r>
                        <a:rPr lang="zh-CN" altLang="en-US" sz="1000"/>
                        <a:t>（建议使用主题字体）</a:t>
                      </a:r>
                    </a:p>
                  </p:txBody>
                </p:sp>
                <p:sp>
                  <p:nvSpPr>
                    <p:cNvPr id="23" name="矩形 22"/>
                    <p:cNvSpPr/>
                    <p:nvPr/>
                  </p:nvSpPr>
                  <p:spPr>
                    <a:xfrm>
                      <a:off x="1317257" y="1824875"/>
                      <a:ext cx="3761195" cy="307777"/>
                    </a:xfrm>
                    <a:prstGeom prst="rect">
                      <a:avLst/>
                    </a:prstGeom>
                  </p:spPr>
                  <p:txBody>
                    <a:bodyPr wrap="none" lIns="0" tIns="0" rIns="0" bIns="0">
                      <a:normAutofit/>
                    </a:bodyPr>
                    <a:lstStyle/>
                    <a:p>
                      <a:pPr algn="r"/>
                      <a:r>
                        <a:rPr lang="zh-CN" altLang="en-US" sz="1600" b="1">
                          <a:solidFill>
                            <a:schemeClr val="accent1"/>
                          </a:solidFill>
                        </a:rPr>
                        <a:t>标题文本预设</a:t>
                      </a:r>
                    </a:p>
                  </p:txBody>
                </p:sp>
              </p:grpSp>
              <p:grpSp>
                <p:nvGrpSpPr>
                  <p:cNvPr id="19" name="组合 18"/>
                  <p:cNvGrpSpPr/>
                  <p:nvPr/>
                </p:nvGrpSpPr>
                <p:grpSpPr>
                  <a:xfrm>
                    <a:off x="1193500" y="2815545"/>
                    <a:ext cx="3761195" cy="815608"/>
                    <a:chOff x="1317257" y="1824875"/>
                    <a:chExt cx="3761195" cy="815608"/>
                  </a:xfrm>
                </p:grpSpPr>
                <p:sp>
                  <p:nvSpPr>
                    <p:cNvPr id="20" name="文本框 54"/>
                    <p:cNvSpPr txBox="1"/>
                    <p:nvPr/>
                  </p:nvSpPr>
                  <p:spPr>
                    <a:xfrm>
                      <a:off x="1317257" y="2132652"/>
                      <a:ext cx="3761195" cy="5078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>
                      <a:normAutofit/>
                    </a:bodyPr>
                    <a:lstStyle/>
                    <a:p>
                      <a:pPr algn="r">
                        <a:lnSpc>
                          <a:spcPct val="120000"/>
                        </a:lnSpc>
                      </a:pPr>
                      <a:r>
                        <a:rPr lang="zh-CN" altLang="en-US" sz="1000"/>
                        <a:t>此部分内容作为文字排版占位显示</a:t>
                      </a:r>
                      <a:br>
                        <a:rPr lang="zh-CN" altLang="en-US" sz="1000"/>
                      </a:br>
                      <a:r>
                        <a:rPr lang="zh-CN" altLang="en-US" sz="1000"/>
                        <a:t>（建议使用主题字体）</a:t>
                      </a:r>
                    </a:p>
                  </p:txBody>
                </p:sp>
                <p:sp>
                  <p:nvSpPr>
                    <p:cNvPr id="21" name="矩形 20"/>
                    <p:cNvSpPr/>
                    <p:nvPr/>
                  </p:nvSpPr>
                  <p:spPr>
                    <a:xfrm>
                      <a:off x="1317257" y="1824875"/>
                      <a:ext cx="3761195" cy="307777"/>
                    </a:xfrm>
                    <a:prstGeom prst="rect">
                      <a:avLst/>
                    </a:prstGeom>
                  </p:spPr>
                  <p:txBody>
                    <a:bodyPr wrap="none" lIns="0" tIns="0" rIns="0" bIns="0">
                      <a:normAutofit/>
                    </a:bodyPr>
                    <a:lstStyle/>
                    <a:p>
                      <a:pPr algn="r"/>
                      <a:r>
                        <a:rPr lang="zh-CN" altLang="en-US" sz="1600" b="1">
                          <a:solidFill>
                            <a:schemeClr val="accent2"/>
                          </a:solidFill>
                        </a:rPr>
                        <a:t>标题文本预设</a:t>
                      </a:r>
                    </a:p>
                  </p:txBody>
                </p:sp>
              </p:grpSp>
            </p:grpSp>
            <p:cxnSp>
              <p:nvCxnSpPr>
                <p:cNvPr id="17" name="直接连接符 16"/>
                <p:cNvCxnSpPr/>
                <p:nvPr/>
              </p:nvCxnSpPr>
              <p:spPr>
                <a:xfrm>
                  <a:off x="8472264" y="2924944"/>
                  <a:ext cx="2448272" cy="0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" name="组合 6"/>
              <p:cNvGrpSpPr/>
              <p:nvPr/>
            </p:nvGrpSpPr>
            <p:grpSpPr>
              <a:xfrm>
                <a:off x="1307468" y="2624665"/>
                <a:ext cx="2713719" cy="2139516"/>
                <a:chOff x="1307468" y="1697288"/>
                <a:chExt cx="2713719" cy="2139516"/>
              </a:xfrm>
            </p:grpSpPr>
            <p:grpSp>
              <p:nvGrpSpPr>
                <p:cNvPr id="8" name="组合 7"/>
                <p:cNvGrpSpPr/>
                <p:nvPr/>
              </p:nvGrpSpPr>
              <p:grpSpPr>
                <a:xfrm>
                  <a:off x="1410010" y="1697288"/>
                  <a:ext cx="2611177" cy="2139516"/>
                  <a:chOff x="1193500" y="1491637"/>
                  <a:chExt cx="3761195" cy="2139516"/>
                </a:xfrm>
              </p:grpSpPr>
              <p:grpSp>
                <p:nvGrpSpPr>
                  <p:cNvPr id="10" name="组合 9"/>
                  <p:cNvGrpSpPr/>
                  <p:nvPr/>
                </p:nvGrpSpPr>
                <p:grpSpPr>
                  <a:xfrm>
                    <a:off x="1193500" y="1491637"/>
                    <a:ext cx="3761195" cy="815608"/>
                    <a:chOff x="1317257" y="1824875"/>
                    <a:chExt cx="3761195" cy="815608"/>
                  </a:xfrm>
                </p:grpSpPr>
                <p:sp>
                  <p:nvSpPr>
                    <p:cNvPr id="14" name="文本框 48"/>
                    <p:cNvSpPr txBox="1"/>
                    <p:nvPr/>
                  </p:nvSpPr>
                  <p:spPr>
                    <a:xfrm>
                      <a:off x="1317257" y="2132652"/>
                      <a:ext cx="3761195" cy="5078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>
                      <a:normAutofit/>
                    </a:bodyPr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zh-CN" altLang="en-US" sz="1000"/>
                        <a:t>此部分内容作为文字排版占位显示</a:t>
                      </a:r>
                      <a:br>
                        <a:rPr lang="zh-CN" altLang="en-US" sz="1000"/>
                      </a:br>
                      <a:r>
                        <a:rPr lang="zh-CN" altLang="en-US" sz="1000"/>
                        <a:t>（建议使用主题字体）</a:t>
                      </a:r>
                    </a:p>
                  </p:txBody>
                </p:sp>
                <p:sp>
                  <p:nvSpPr>
                    <p:cNvPr id="15" name="矩形 14"/>
                    <p:cNvSpPr/>
                    <p:nvPr/>
                  </p:nvSpPr>
                  <p:spPr>
                    <a:xfrm>
                      <a:off x="1317257" y="1824875"/>
                      <a:ext cx="3761195" cy="307777"/>
                    </a:xfrm>
                    <a:prstGeom prst="rect">
                      <a:avLst/>
                    </a:prstGeom>
                  </p:spPr>
                  <p:txBody>
                    <a:bodyPr wrap="none" lIns="0" tIns="0" rIns="0" bIns="0">
                      <a:normAutofit/>
                    </a:bodyPr>
                    <a:lstStyle/>
                    <a:p>
                      <a:r>
                        <a:rPr lang="zh-CN" altLang="en-US" sz="1600" b="1">
                          <a:solidFill>
                            <a:schemeClr val="accent1"/>
                          </a:solidFill>
                        </a:rPr>
                        <a:t>标题文本预设</a:t>
                      </a:r>
                    </a:p>
                  </p:txBody>
                </p:sp>
              </p:grpSp>
              <p:grpSp>
                <p:nvGrpSpPr>
                  <p:cNvPr id="11" name="组合 10"/>
                  <p:cNvGrpSpPr/>
                  <p:nvPr/>
                </p:nvGrpSpPr>
                <p:grpSpPr>
                  <a:xfrm>
                    <a:off x="1193500" y="2815545"/>
                    <a:ext cx="3761195" cy="815608"/>
                    <a:chOff x="1317257" y="1824875"/>
                    <a:chExt cx="3761195" cy="815608"/>
                  </a:xfrm>
                </p:grpSpPr>
                <p:sp>
                  <p:nvSpPr>
                    <p:cNvPr id="12" name="文本框 46"/>
                    <p:cNvSpPr txBox="1"/>
                    <p:nvPr/>
                  </p:nvSpPr>
                  <p:spPr>
                    <a:xfrm>
                      <a:off x="1317257" y="2132652"/>
                      <a:ext cx="3761195" cy="5078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>
                      <a:normAutofit/>
                    </a:bodyPr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zh-CN" altLang="en-US" sz="1000"/>
                        <a:t>此部分内容作为文字排版占位显示</a:t>
                      </a:r>
                      <a:br>
                        <a:rPr lang="zh-CN" altLang="en-US" sz="1000"/>
                      </a:br>
                      <a:r>
                        <a:rPr lang="zh-CN" altLang="en-US" sz="1000"/>
                        <a:t>（建议使用主题字体）</a:t>
                      </a:r>
                    </a:p>
                  </p:txBody>
                </p:sp>
                <p:sp>
                  <p:nvSpPr>
                    <p:cNvPr id="13" name="矩形 12"/>
                    <p:cNvSpPr/>
                    <p:nvPr/>
                  </p:nvSpPr>
                  <p:spPr>
                    <a:xfrm>
                      <a:off x="1317257" y="1824875"/>
                      <a:ext cx="3761195" cy="307777"/>
                    </a:xfrm>
                    <a:prstGeom prst="rect">
                      <a:avLst/>
                    </a:prstGeom>
                  </p:spPr>
                  <p:txBody>
                    <a:bodyPr wrap="none" lIns="0" tIns="0" rIns="0" bIns="0">
                      <a:normAutofit/>
                    </a:bodyPr>
                    <a:lstStyle/>
                    <a:p>
                      <a:r>
                        <a:rPr lang="zh-CN" altLang="en-US" sz="1600" b="1">
                          <a:solidFill>
                            <a:schemeClr val="accent2"/>
                          </a:solidFill>
                        </a:rPr>
                        <a:t>标题文本预设</a:t>
                      </a:r>
                    </a:p>
                  </p:txBody>
                </p:sp>
              </p:grpSp>
            </p:grpSp>
            <p:cxnSp>
              <p:nvCxnSpPr>
                <p:cNvPr id="9" name="直接连接符 8"/>
                <p:cNvCxnSpPr/>
                <p:nvPr/>
              </p:nvCxnSpPr>
              <p:spPr>
                <a:xfrm>
                  <a:off x="1307468" y="2710116"/>
                  <a:ext cx="2448272" cy="0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7" name="组合 36"/>
          <p:cNvGrpSpPr/>
          <p:nvPr/>
        </p:nvGrpSpPr>
        <p:grpSpPr>
          <a:xfrm>
            <a:off x="4772561" y="318255"/>
            <a:ext cx="2646878" cy="629704"/>
            <a:chOff x="457200" y="184826"/>
            <a:chExt cx="2646878" cy="629704"/>
          </a:xfrm>
        </p:grpSpPr>
        <p:sp>
          <p:nvSpPr>
            <p:cNvPr id="38" name="文本框 37"/>
            <p:cNvSpPr txBox="1"/>
            <p:nvPr/>
          </p:nvSpPr>
          <p:spPr>
            <a:xfrm>
              <a:off x="457200" y="184826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标题文字添加此处</a:t>
              </a: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466928" y="537531"/>
              <a:ext cx="25886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BIAO TI WEN ZI TIAN JIA CI CHU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52863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/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1541464" y="2547939"/>
            <a:ext cx="1641475" cy="1570037"/>
          </a:xfrm>
          <a:prstGeom prst="rect">
            <a:avLst/>
          </a:prstGeom>
        </p:spPr>
        <p:txBody>
          <a:bodyPr wrap="none" lIns="0" tIns="0" rIns="0" bIns="0" anchor="ctr"/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5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等线 Light" panose="020F0302020204030204"/>
                <a:ea typeface="+mn-ea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18" name="文本框 17"/>
          <p:cNvSpPr txBox="1"/>
          <p:nvPr>
            <p:custDataLst>
              <p:tags r:id="rId4"/>
            </p:custDataLst>
          </p:nvPr>
        </p:nvSpPr>
        <p:spPr>
          <a:xfrm>
            <a:off x="3116264" y="2773364"/>
            <a:ext cx="1872629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6000" b="1" i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1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等线 Light" panose="020F0302020204030204"/>
                <a:ea typeface="Meiryo UI" panose="020B0604030504040204" pitchFamily="34" charset="-128"/>
                <a:cs typeface="Arial" panose="020B0604020202020204" pitchFamily="34" charset="0"/>
              </a:rPr>
              <a:t>Part three</a:t>
            </a:r>
            <a:endParaRPr kumimoji="0" lang="zh-CN" altLang="en-US" sz="3200" b="1" i="1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等线 Light" panose="020F0302020204030204"/>
              <a:ea typeface="Meiryo UI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9" name="等腰三角形 18"/>
          <p:cNvSpPr/>
          <p:nvPr>
            <p:custDataLst>
              <p:tags r:id="rId5"/>
            </p:custDataLst>
          </p:nvPr>
        </p:nvSpPr>
        <p:spPr>
          <a:xfrm rot="9233090">
            <a:off x="8731250" y="2454275"/>
            <a:ext cx="266700" cy="230188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0" name="等腰三角形 19"/>
          <p:cNvSpPr/>
          <p:nvPr>
            <p:custDataLst>
              <p:tags r:id="rId6"/>
            </p:custDataLst>
          </p:nvPr>
        </p:nvSpPr>
        <p:spPr>
          <a:xfrm rot="15569576">
            <a:off x="8378826" y="3128963"/>
            <a:ext cx="396875" cy="3429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1" name="等腰三角形 20"/>
          <p:cNvSpPr/>
          <p:nvPr>
            <p:custDataLst>
              <p:tags r:id="rId7"/>
            </p:custDataLst>
          </p:nvPr>
        </p:nvSpPr>
        <p:spPr>
          <a:xfrm rot="21371394">
            <a:off x="8247063" y="1804989"/>
            <a:ext cx="266700" cy="23018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2" name="等腰三角形 21"/>
          <p:cNvSpPr/>
          <p:nvPr>
            <p:custDataLst>
              <p:tags r:id="rId8"/>
            </p:custDataLst>
          </p:nvPr>
        </p:nvSpPr>
        <p:spPr>
          <a:xfrm rot="12912161">
            <a:off x="9288463" y="3487739"/>
            <a:ext cx="944562" cy="815975"/>
          </a:xfrm>
          <a:prstGeom prst="triangl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3" name="等腰三角形 22"/>
          <p:cNvSpPr/>
          <p:nvPr>
            <p:custDataLst>
              <p:tags r:id="rId9"/>
            </p:custDataLst>
          </p:nvPr>
        </p:nvSpPr>
        <p:spPr>
          <a:xfrm rot="12912161">
            <a:off x="9156700" y="3427413"/>
            <a:ext cx="1176338" cy="1014412"/>
          </a:xfrm>
          <a:prstGeom prst="triangl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4" name="椭圆 23"/>
          <p:cNvSpPr/>
          <p:nvPr>
            <p:custDataLst>
              <p:tags r:id="rId10"/>
            </p:custDataLst>
          </p:nvPr>
        </p:nvSpPr>
        <p:spPr>
          <a:xfrm rot="9110320">
            <a:off x="10477500" y="3792539"/>
            <a:ext cx="114300" cy="115887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5" name="椭圆 24"/>
          <p:cNvSpPr/>
          <p:nvPr>
            <p:custDataLst>
              <p:tags r:id="rId11"/>
            </p:custDataLst>
          </p:nvPr>
        </p:nvSpPr>
        <p:spPr>
          <a:xfrm rot="9110320">
            <a:off x="9388475" y="4295775"/>
            <a:ext cx="115888" cy="115888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6" name="椭圆 25"/>
          <p:cNvSpPr/>
          <p:nvPr>
            <p:custDataLst>
              <p:tags r:id="rId12"/>
            </p:custDataLst>
          </p:nvPr>
        </p:nvSpPr>
        <p:spPr>
          <a:xfrm rot="9110320">
            <a:off x="9505950" y="3132139"/>
            <a:ext cx="114300" cy="115887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7" name="等腰三角形 26"/>
          <p:cNvSpPr/>
          <p:nvPr>
            <p:custDataLst>
              <p:tags r:id="rId13"/>
            </p:custDataLst>
          </p:nvPr>
        </p:nvSpPr>
        <p:spPr>
          <a:xfrm rot="18210217">
            <a:off x="7838282" y="2162970"/>
            <a:ext cx="127000" cy="109537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8" name="等腰三角形 27"/>
          <p:cNvSpPr/>
          <p:nvPr>
            <p:custDataLst>
              <p:tags r:id="rId14"/>
            </p:custDataLst>
          </p:nvPr>
        </p:nvSpPr>
        <p:spPr>
          <a:xfrm rot="8748521">
            <a:off x="8196264" y="2314575"/>
            <a:ext cx="128587" cy="109538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cxnSp>
        <p:nvCxnSpPr>
          <p:cNvPr id="2062" name="Straight Connector 13"/>
          <p:cNvCxnSpPr>
            <a:cxnSpLocks noChangeShapeType="1"/>
          </p:cNvCxnSpPr>
          <p:nvPr>
            <p:custDataLst>
              <p:tags r:id="rId15"/>
            </p:custDataLst>
          </p:nvPr>
        </p:nvCxnSpPr>
        <p:spPr bwMode="auto">
          <a:xfrm flipH="1">
            <a:off x="1524000" y="4110038"/>
            <a:ext cx="6732588" cy="0"/>
          </a:xfrm>
          <a:prstGeom prst="line">
            <a:avLst/>
          </a:prstGeom>
          <a:noFill/>
          <a:ln w="19050" cap="sq" algn="ctr">
            <a:solidFill>
              <a:schemeClr val="accent1"/>
            </a:solidFill>
            <a:miter lim="800000"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文本框 16"/>
          <p:cNvSpPr txBox="1"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3082926" y="3357564"/>
            <a:ext cx="5032375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>
            <a:normAutofit fontScale="92500"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LOREM IPSUM DOLOR</a:t>
            </a:r>
            <a:endParaRPr kumimoji="0" lang="zh-CN" altLang="en-US" sz="36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0629956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 52"/>
          <p:cNvGrpSpPr/>
          <p:nvPr/>
        </p:nvGrpSpPr>
        <p:grpSpPr>
          <a:xfrm>
            <a:off x="6096000" y="1381152"/>
            <a:ext cx="5279876" cy="4472738"/>
            <a:chOff x="6096000" y="1381152"/>
            <a:chExt cx="5279876" cy="4472738"/>
          </a:xfrm>
        </p:grpSpPr>
        <p:grpSp>
          <p:nvGrpSpPr>
            <p:cNvPr id="5" name="Group 24"/>
            <p:cNvGrpSpPr/>
            <p:nvPr/>
          </p:nvGrpSpPr>
          <p:grpSpPr>
            <a:xfrm>
              <a:off x="6096000" y="1597106"/>
              <a:ext cx="2564756" cy="2563704"/>
              <a:chOff x="6096000" y="1597106"/>
              <a:chExt cx="2564756" cy="2563704"/>
            </a:xfrm>
          </p:grpSpPr>
          <p:sp>
            <p:nvSpPr>
              <p:cNvPr id="36" name="Freeform: Shape 13"/>
              <p:cNvSpPr/>
              <p:nvPr/>
            </p:nvSpPr>
            <p:spPr>
              <a:xfrm>
                <a:off x="6096000" y="1597400"/>
                <a:ext cx="1242766" cy="1248717"/>
              </a:xfrm>
              <a:custGeom>
                <a:avLst/>
                <a:gdLst>
                  <a:gd name="connsiteX0" fmla="*/ 905306 w 905306"/>
                  <a:gd name="connsiteY0" fmla="*/ 632923 h 909641"/>
                  <a:gd name="connsiteX1" fmla="*/ 905306 w 905306"/>
                  <a:gd name="connsiteY1" fmla="*/ 693437 h 909641"/>
                  <a:gd name="connsiteX2" fmla="*/ 643030 w 905306"/>
                  <a:gd name="connsiteY2" fmla="*/ 909641 h 909641"/>
                  <a:gd name="connsiteX3" fmla="*/ 573437 w 905306"/>
                  <a:gd name="connsiteY3" fmla="*/ 909641 h 909641"/>
                  <a:gd name="connsiteX4" fmla="*/ 840274 w 905306"/>
                  <a:gd name="connsiteY4" fmla="*/ 0 h 909641"/>
                  <a:gd name="connsiteX5" fmla="*/ 851190 w 905306"/>
                  <a:gd name="connsiteY5" fmla="*/ 2204 h 909641"/>
                  <a:gd name="connsiteX6" fmla="*/ 905306 w 905306"/>
                  <a:gd name="connsiteY6" fmla="*/ 83846 h 909641"/>
                  <a:gd name="connsiteX7" fmla="*/ 905306 w 905306"/>
                  <a:gd name="connsiteY7" fmla="*/ 495414 h 909641"/>
                  <a:gd name="connsiteX8" fmla="*/ 882045 w 905306"/>
                  <a:gd name="connsiteY8" fmla="*/ 508372 h 909641"/>
                  <a:gd name="connsiteX9" fmla="*/ 400389 w 905306"/>
                  <a:gd name="connsiteY9" fmla="*/ 909641 h 909641"/>
                  <a:gd name="connsiteX10" fmla="*/ 79511 w 905306"/>
                  <a:gd name="connsiteY10" fmla="*/ 909641 h 909641"/>
                  <a:gd name="connsiteX11" fmla="*/ 16858 w 905306"/>
                  <a:gd name="connsiteY11" fmla="*/ 883689 h 909641"/>
                  <a:gd name="connsiteX12" fmla="*/ 0 w 905306"/>
                  <a:gd name="connsiteY12" fmla="*/ 858686 h 909641"/>
                  <a:gd name="connsiteX13" fmla="*/ 1064 w 905306"/>
                  <a:gd name="connsiteY13" fmla="*/ 837626 h 909641"/>
                  <a:gd name="connsiteX14" fmla="*/ 838605 w 905306"/>
                  <a:gd name="connsiteY14" fmla="*/ 85 h 90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905306" h="909641">
                    <a:moveTo>
                      <a:pt x="905306" y="632923"/>
                    </a:moveTo>
                    <a:lnTo>
                      <a:pt x="905306" y="693437"/>
                    </a:lnTo>
                    <a:lnTo>
                      <a:pt x="643030" y="909641"/>
                    </a:lnTo>
                    <a:lnTo>
                      <a:pt x="573437" y="909641"/>
                    </a:lnTo>
                    <a:close/>
                    <a:moveTo>
                      <a:pt x="840274" y="0"/>
                    </a:moveTo>
                    <a:lnTo>
                      <a:pt x="851190" y="2204"/>
                    </a:lnTo>
                    <a:cubicBezTo>
                      <a:pt x="882992" y="15655"/>
                      <a:pt x="905306" y="47145"/>
                      <a:pt x="905306" y="83846"/>
                    </a:cubicBezTo>
                    <a:lnTo>
                      <a:pt x="905306" y="495414"/>
                    </a:lnTo>
                    <a:lnTo>
                      <a:pt x="882045" y="508372"/>
                    </a:lnTo>
                    <a:lnTo>
                      <a:pt x="400389" y="909641"/>
                    </a:lnTo>
                    <a:lnTo>
                      <a:pt x="79511" y="909641"/>
                    </a:lnTo>
                    <a:cubicBezTo>
                      <a:pt x="55044" y="909641"/>
                      <a:pt x="32892" y="899724"/>
                      <a:pt x="16858" y="883689"/>
                    </a:cubicBezTo>
                    <a:lnTo>
                      <a:pt x="0" y="858686"/>
                    </a:lnTo>
                    <a:lnTo>
                      <a:pt x="1064" y="837626"/>
                    </a:lnTo>
                    <a:cubicBezTo>
                      <a:pt x="45912" y="396014"/>
                      <a:pt x="396993" y="44933"/>
                      <a:pt x="838605" y="8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14"/>
              <p:cNvSpPr/>
              <p:nvPr/>
            </p:nvSpPr>
            <p:spPr>
              <a:xfrm>
                <a:off x="7411745" y="1597106"/>
                <a:ext cx="1249011" cy="1249011"/>
              </a:xfrm>
              <a:custGeom>
                <a:avLst/>
                <a:gdLst>
                  <a:gd name="connsiteX0" fmla="*/ 0 w 909855"/>
                  <a:gd name="connsiteY0" fmla="*/ 628704 h 909855"/>
                  <a:gd name="connsiteX1" fmla="*/ 337187 w 909855"/>
                  <a:gd name="connsiteY1" fmla="*/ 909855 h 909855"/>
                  <a:gd name="connsiteX2" fmla="*/ 267594 w 909855"/>
                  <a:gd name="connsiteY2" fmla="*/ 909855 h 909855"/>
                  <a:gd name="connsiteX3" fmla="*/ 0 w 909855"/>
                  <a:gd name="connsiteY3" fmla="*/ 689268 h 909855"/>
                  <a:gd name="connsiteX4" fmla="*/ 66095 w 909855"/>
                  <a:gd name="connsiteY4" fmla="*/ 0 h 909855"/>
                  <a:gd name="connsiteX5" fmla="*/ 72014 w 909855"/>
                  <a:gd name="connsiteY5" fmla="*/ 299 h 909855"/>
                  <a:gd name="connsiteX6" fmla="*/ 909556 w 909855"/>
                  <a:gd name="connsiteY6" fmla="*/ 837840 h 909855"/>
                  <a:gd name="connsiteX7" fmla="*/ 909855 w 909855"/>
                  <a:gd name="connsiteY7" fmla="*/ 843764 h 909855"/>
                  <a:gd name="connsiteX8" fmla="*/ 907437 w 909855"/>
                  <a:gd name="connsiteY8" fmla="*/ 855739 h 909855"/>
                  <a:gd name="connsiteX9" fmla="*/ 825795 w 909855"/>
                  <a:gd name="connsiteY9" fmla="*/ 909855 h 909855"/>
                  <a:gd name="connsiteX10" fmla="*/ 510198 w 909855"/>
                  <a:gd name="connsiteY10" fmla="*/ 909855 h 909855"/>
                  <a:gd name="connsiteX11" fmla="*/ 373983 w 909855"/>
                  <a:gd name="connsiteY11" fmla="*/ 796654 h 909855"/>
                  <a:gd name="connsiteX12" fmla="*/ 373983 w 909855"/>
                  <a:gd name="connsiteY12" fmla="*/ 514808 h 909855"/>
                  <a:gd name="connsiteX13" fmla="*/ 367761 w 909855"/>
                  <a:gd name="connsiteY13" fmla="*/ 498920 h 909855"/>
                  <a:gd name="connsiteX14" fmla="*/ 351873 w 909855"/>
                  <a:gd name="connsiteY14" fmla="*/ 492698 h 909855"/>
                  <a:gd name="connsiteX15" fmla="*/ 219243 w 909855"/>
                  <a:gd name="connsiteY15" fmla="*/ 492698 h 909855"/>
                  <a:gd name="connsiteX16" fmla="*/ 203349 w 909855"/>
                  <a:gd name="connsiteY16" fmla="*/ 498920 h 909855"/>
                  <a:gd name="connsiteX17" fmla="*/ 197133 w 909855"/>
                  <a:gd name="connsiteY17" fmla="*/ 514808 h 909855"/>
                  <a:gd name="connsiteX18" fmla="*/ 197133 w 909855"/>
                  <a:gd name="connsiteY18" fmla="*/ 649512 h 909855"/>
                  <a:gd name="connsiteX19" fmla="*/ 28579 w 909855"/>
                  <a:gd name="connsiteY19" fmla="*/ 508586 h 909855"/>
                  <a:gd name="connsiteX20" fmla="*/ 4402 w 909855"/>
                  <a:gd name="connsiteY20" fmla="*/ 495118 h 909855"/>
                  <a:gd name="connsiteX21" fmla="*/ 0 w 909855"/>
                  <a:gd name="connsiteY21" fmla="*/ 494420 h 909855"/>
                  <a:gd name="connsiteX22" fmla="*/ 0 w 909855"/>
                  <a:gd name="connsiteY22" fmla="*/ 84060 h 909855"/>
                  <a:gd name="connsiteX23" fmla="*/ 54116 w 909855"/>
                  <a:gd name="connsiteY23" fmla="*/ 2418 h 909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909855" h="909855">
                    <a:moveTo>
                      <a:pt x="0" y="628704"/>
                    </a:moveTo>
                    <a:lnTo>
                      <a:pt x="337187" y="909855"/>
                    </a:lnTo>
                    <a:lnTo>
                      <a:pt x="267594" y="909855"/>
                    </a:lnTo>
                    <a:lnTo>
                      <a:pt x="0" y="689268"/>
                    </a:lnTo>
                    <a:close/>
                    <a:moveTo>
                      <a:pt x="66095" y="0"/>
                    </a:moveTo>
                    <a:lnTo>
                      <a:pt x="72014" y="299"/>
                    </a:lnTo>
                    <a:cubicBezTo>
                      <a:pt x="513626" y="45147"/>
                      <a:pt x="864708" y="396228"/>
                      <a:pt x="909556" y="837840"/>
                    </a:cubicBezTo>
                    <a:lnTo>
                      <a:pt x="909855" y="843764"/>
                    </a:lnTo>
                    <a:lnTo>
                      <a:pt x="907437" y="855739"/>
                    </a:lnTo>
                    <a:cubicBezTo>
                      <a:pt x="893986" y="887541"/>
                      <a:pt x="862496" y="909855"/>
                      <a:pt x="825795" y="909855"/>
                    </a:cubicBezTo>
                    <a:lnTo>
                      <a:pt x="510198" y="909855"/>
                    </a:lnTo>
                    <a:lnTo>
                      <a:pt x="373983" y="796654"/>
                    </a:lnTo>
                    <a:lnTo>
                      <a:pt x="373983" y="514808"/>
                    </a:lnTo>
                    <a:cubicBezTo>
                      <a:pt x="373983" y="508359"/>
                      <a:pt x="371909" y="503063"/>
                      <a:pt x="367761" y="498920"/>
                    </a:cubicBezTo>
                    <a:cubicBezTo>
                      <a:pt x="363618" y="494772"/>
                      <a:pt x="358322" y="492698"/>
                      <a:pt x="351873" y="492698"/>
                    </a:cubicBezTo>
                    <a:lnTo>
                      <a:pt x="219243" y="492698"/>
                    </a:lnTo>
                    <a:cubicBezTo>
                      <a:pt x="212794" y="492698"/>
                      <a:pt x="207498" y="494772"/>
                      <a:pt x="203349" y="498920"/>
                    </a:cubicBezTo>
                    <a:cubicBezTo>
                      <a:pt x="199207" y="503063"/>
                      <a:pt x="197133" y="508359"/>
                      <a:pt x="197133" y="514808"/>
                    </a:cubicBezTo>
                    <a:lnTo>
                      <a:pt x="197133" y="649512"/>
                    </a:lnTo>
                    <a:lnTo>
                      <a:pt x="28579" y="508586"/>
                    </a:lnTo>
                    <a:cubicBezTo>
                      <a:pt x="21212" y="502600"/>
                      <a:pt x="13152" y="498110"/>
                      <a:pt x="4402" y="495118"/>
                    </a:cubicBezTo>
                    <a:lnTo>
                      <a:pt x="0" y="494420"/>
                    </a:lnTo>
                    <a:lnTo>
                      <a:pt x="0" y="84060"/>
                    </a:lnTo>
                    <a:cubicBezTo>
                      <a:pt x="0" y="47359"/>
                      <a:pt x="22314" y="15869"/>
                      <a:pt x="54116" y="241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Freeform: Shape 15"/>
              <p:cNvSpPr/>
              <p:nvPr/>
            </p:nvSpPr>
            <p:spPr>
              <a:xfrm>
                <a:off x="7411745" y="2911799"/>
                <a:ext cx="1249011" cy="1249011"/>
              </a:xfrm>
              <a:custGeom>
                <a:avLst/>
                <a:gdLst>
                  <a:gd name="connsiteX0" fmla="*/ 325637 w 909855"/>
                  <a:gd name="connsiteY0" fmla="*/ 0 h 909855"/>
                  <a:gd name="connsiteX1" fmla="*/ 394570 w 909855"/>
                  <a:gd name="connsiteY1" fmla="*/ 0 h 909855"/>
                  <a:gd name="connsiteX2" fmla="*/ 454112 w 909855"/>
                  <a:gd name="connsiteY2" fmla="*/ 49647 h 909855"/>
                  <a:gd name="connsiteX3" fmla="*/ 468619 w 909855"/>
                  <a:gd name="connsiteY3" fmla="*/ 54483 h 909855"/>
                  <a:gd name="connsiteX4" fmla="*/ 470693 w 909855"/>
                  <a:gd name="connsiteY4" fmla="*/ 54483 h 909855"/>
                  <a:gd name="connsiteX5" fmla="*/ 485201 w 909855"/>
                  <a:gd name="connsiteY5" fmla="*/ 46885 h 909855"/>
                  <a:gd name="connsiteX6" fmla="*/ 524482 w 909855"/>
                  <a:gd name="connsiteY6" fmla="*/ 0 h 909855"/>
                  <a:gd name="connsiteX7" fmla="*/ 825795 w 909855"/>
                  <a:gd name="connsiteY7" fmla="*/ 0 h 909855"/>
                  <a:gd name="connsiteX8" fmla="*/ 907437 w 909855"/>
                  <a:gd name="connsiteY8" fmla="*/ 54116 h 909855"/>
                  <a:gd name="connsiteX9" fmla="*/ 909855 w 909855"/>
                  <a:gd name="connsiteY9" fmla="*/ 66091 h 909855"/>
                  <a:gd name="connsiteX10" fmla="*/ 909556 w 909855"/>
                  <a:gd name="connsiteY10" fmla="*/ 72014 h 909855"/>
                  <a:gd name="connsiteX11" fmla="*/ 72014 w 909855"/>
                  <a:gd name="connsiteY11" fmla="*/ 909556 h 909855"/>
                  <a:gd name="connsiteX12" fmla="*/ 66091 w 909855"/>
                  <a:gd name="connsiteY12" fmla="*/ 909855 h 909855"/>
                  <a:gd name="connsiteX13" fmla="*/ 54116 w 909855"/>
                  <a:gd name="connsiteY13" fmla="*/ 907437 h 909855"/>
                  <a:gd name="connsiteX14" fmla="*/ 0 w 909855"/>
                  <a:gd name="connsiteY14" fmla="*/ 825795 h 909855"/>
                  <a:gd name="connsiteX15" fmla="*/ 0 w 909855"/>
                  <a:gd name="connsiteY15" fmla="*/ 153955 h 909855"/>
                  <a:gd name="connsiteX16" fmla="*/ 64503 w 909855"/>
                  <a:gd name="connsiteY16" fmla="*/ 153955 h 909855"/>
                  <a:gd name="connsiteX17" fmla="*/ 64503 w 909855"/>
                  <a:gd name="connsiteY17" fmla="*/ 419224 h 909855"/>
                  <a:gd name="connsiteX18" fmla="*/ 329768 w 909855"/>
                  <a:gd name="connsiteY18" fmla="*/ 419224 h 909855"/>
                  <a:gd name="connsiteX19" fmla="*/ 360856 w 909855"/>
                  <a:gd name="connsiteY19" fmla="*/ 406098 h 909855"/>
                  <a:gd name="connsiteX20" fmla="*/ 373983 w 909855"/>
                  <a:gd name="connsiteY20" fmla="*/ 375014 h 909855"/>
                  <a:gd name="connsiteX21" fmla="*/ 373983 w 909855"/>
                  <a:gd name="connsiteY21" fmla="*/ 43430 h 909855"/>
                  <a:gd name="connsiteX22" fmla="*/ 373290 w 909855"/>
                  <a:gd name="connsiteY22" fmla="*/ 39282 h 909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09855" h="909855">
                    <a:moveTo>
                      <a:pt x="325637" y="0"/>
                    </a:moveTo>
                    <a:lnTo>
                      <a:pt x="394570" y="0"/>
                    </a:lnTo>
                    <a:lnTo>
                      <a:pt x="454112" y="49647"/>
                    </a:lnTo>
                    <a:cubicBezTo>
                      <a:pt x="457800" y="52869"/>
                      <a:pt x="462635" y="54483"/>
                      <a:pt x="468619" y="54483"/>
                    </a:cubicBezTo>
                    <a:lnTo>
                      <a:pt x="470693" y="54483"/>
                    </a:lnTo>
                    <a:cubicBezTo>
                      <a:pt x="476677" y="53562"/>
                      <a:pt x="481513" y="51028"/>
                      <a:pt x="485201" y="46885"/>
                    </a:cubicBezTo>
                    <a:lnTo>
                      <a:pt x="524482" y="0"/>
                    </a:lnTo>
                    <a:lnTo>
                      <a:pt x="825795" y="0"/>
                    </a:lnTo>
                    <a:cubicBezTo>
                      <a:pt x="862496" y="0"/>
                      <a:pt x="893986" y="22314"/>
                      <a:pt x="907437" y="54116"/>
                    </a:cubicBezTo>
                    <a:lnTo>
                      <a:pt x="909855" y="66091"/>
                    </a:lnTo>
                    <a:lnTo>
                      <a:pt x="909556" y="72014"/>
                    </a:lnTo>
                    <a:cubicBezTo>
                      <a:pt x="864708" y="513626"/>
                      <a:pt x="513626" y="864708"/>
                      <a:pt x="72014" y="909556"/>
                    </a:cubicBezTo>
                    <a:lnTo>
                      <a:pt x="66091" y="909855"/>
                    </a:lnTo>
                    <a:lnTo>
                      <a:pt x="54116" y="907437"/>
                    </a:lnTo>
                    <a:cubicBezTo>
                      <a:pt x="22314" y="893986"/>
                      <a:pt x="0" y="862496"/>
                      <a:pt x="0" y="825795"/>
                    </a:cubicBezTo>
                    <a:lnTo>
                      <a:pt x="0" y="153955"/>
                    </a:lnTo>
                    <a:lnTo>
                      <a:pt x="64503" y="153955"/>
                    </a:lnTo>
                    <a:lnTo>
                      <a:pt x="64503" y="419224"/>
                    </a:lnTo>
                    <a:lnTo>
                      <a:pt x="329768" y="419224"/>
                    </a:lnTo>
                    <a:cubicBezTo>
                      <a:pt x="341741" y="419224"/>
                      <a:pt x="352105" y="414849"/>
                      <a:pt x="360856" y="406098"/>
                    </a:cubicBezTo>
                    <a:cubicBezTo>
                      <a:pt x="369607" y="397352"/>
                      <a:pt x="373983" y="386987"/>
                      <a:pt x="373983" y="375014"/>
                    </a:cubicBezTo>
                    <a:lnTo>
                      <a:pt x="373983" y="43430"/>
                    </a:lnTo>
                    <a:cubicBezTo>
                      <a:pt x="373983" y="41589"/>
                      <a:pt x="373750" y="40203"/>
                      <a:pt x="373290" y="3928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Freeform: Shape 16"/>
              <p:cNvSpPr/>
              <p:nvPr/>
            </p:nvSpPr>
            <p:spPr>
              <a:xfrm>
                <a:off x="6096000" y="2911798"/>
                <a:ext cx="1242766" cy="1248716"/>
              </a:xfrm>
              <a:custGeom>
                <a:avLst/>
                <a:gdLst>
                  <a:gd name="connsiteX0" fmla="*/ 79511 w 905306"/>
                  <a:gd name="connsiteY0" fmla="*/ 0 h 909640"/>
                  <a:gd name="connsiteX1" fmla="*/ 386142 w 905306"/>
                  <a:gd name="connsiteY1" fmla="*/ 0 h 909640"/>
                  <a:gd name="connsiteX2" fmla="*/ 425423 w 905306"/>
                  <a:gd name="connsiteY2" fmla="*/ 46885 h 909640"/>
                  <a:gd name="connsiteX3" fmla="*/ 439930 w 905306"/>
                  <a:gd name="connsiteY3" fmla="*/ 54483 h 909640"/>
                  <a:gd name="connsiteX4" fmla="*/ 456512 w 905306"/>
                  <a:gd name="connsiteY4" fmla="*/ 49647 h 909640"/>
                  <a:gd name="connsiteX5" fmla="*/ 516054 w 905306"/>
                  <a:gd name="connsiteY5" fmla="*/ 0 h 909640"/>
                  <a:gd name="connsiteX6" fmla="*/ 584987 w 905306"/>
                  <a:gd name="connsiteY6" fmla="*/ 0 h 909640"/>
                  <a:gd name="connsiteX7" fmla="*/ 537334 w 905306"/>
                  <a:gd name="connsiteY7" fmla="*/ 39282 h 909640"/>
                  <a:gd name="connsiteX8" fmla="*/ 536987 w 905306"/>
                  <a:gd name="connsiteY8" fmla="*/ 41356 h 909640"/>
                  <a:gd name="connsiteX9" fmla="*/ 536641 w 905306"/>
                  <a:gd name="connsiteY9" fmla="*/ 43430 h 909640"/>
                  <a:gd name="connsiteX10" fmla="*/ 536641 w 905306"/>
                  <a:gd name="connsiteY10" fmla="*/ 375014 h 909640"/>
                  <a:gd name="connsiteX11" fmla="*/ 549767 w 905306"/>
                  <a:gd name="connsiteY11" fmla="*/ 406098 h 909640"/>
                  <a:gd name="connsiteX12" fmla="*/ 580856 w 905306"/>
                  <a:gd name="connsiteY12" fmla="*/ 419224 h 909640"/>
                  <a:gd name="connsiteX13" fmla="*/ 846120 w 905306"/>
                  <a:gd name="connsiteY13" fmla="*/ 419224 h 909640"/>
                  <a:gd name="connsiteX14" fmla="*/ 846120 w 905306"/>
                  <a:gd name="connsiteY14" fmla="*/ 153955 h 909640"/>
                  <a:gd name="connsiteX15" fmla="*/ 905306 w 905306"/>
                  <a:gd name="connsiteY15" fmla="*/ 153955 h 909640"/>
                  <a:gd name="connsiteX16" fmla="*/ 905306 w 905306"/>
                  <a:gd name="connsiteY16" fmla="*/ 825795 h 909640"/>
                  <a:gd name="connsiteX17" fmla="*/ 851190 w 905306"/>
                  <a:gd name="connsiteY17" fmla="*/ 907437 h 909640"/>
                  <a:gd name="connsiteX18" fmla="*/ 840278 w 905306"/>
                  <a:gd name="connsiteY18" fmla="*/ 909640 h 909640"/>
                  <a:gd name="connsiteX19" fmla="*/ 838605 w 905306"/>
                  <a:gd name="connsiteY19" fmla="*/ 909556 h 909640"/>
                  <a:gd name="connsiteX20" fmla="*/ 1064 w 905306"/>
                  <a:gd name="connsiteY20" fmla="*/ 72014 h 909640"/>
                  <a:gd name="connsiteX21" fmla="*/ 0 w 905306"/>
                  <a:gd name="connsiteY21" fmla="*/ 50955 h 909640"/>
                  <a:gd name="connsiteX22" fmla="*/ 16858 w 905306"/>
                  <a:gd name="connsiteY22" fmla="*/ 25952 h 909640"/>
                  <a:gd name="connsiteX23" fmla="*/ 79511 w 905306"/>
                  <a:gd name="connsiteY23" fmla="*/ 0 h 9096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905306" h="909640">
                    <a:moveTo>
                      <a:pt x="79511" y="0"/>
                    </a:moveTo>
                    <a:lnTo>
                      <a:pt x="386142" y="0"/>
                    </a:lnTo>
                    <a:lnTo>
                      <a:pt x="425423" y="46885"/>
                    </a:lnTo>
                    <a:cubicBezTo>
                      <a:pt x="429105" y="51028"/>
                      <a:pt x="433941" y="53562"/>
                      <a:pt x="439930" y="54483"/>
                    </a:cubicBezTo>
                    <a:cubicBezTo>
                      <a:pt x="445459" y="54943"/>
                      <a:pt x="450983" y="53329"/>
                      <a:pt x="456512" y="49647"/>
                    </a:cubicBezTo>
                    <a:lnTo>
                      <a:pt x="516054" y="0"/>
                    </a:lnTo>
                    <a:lnTo>
                      <a:pt x="584987" y="0"/>
                    </a:lnTo>
                    <a:lnTo>
                      <a:pt x="537334" y="39282"/>
                    </a:lnTo>
                    <a:cubicBezTo>
                      <a:pt x="537334" y="39742"/>
                      <a:pt x="537220" y="40436"/>
                      <a:pt x="536987" y="41356"/>
                    </a:cubicBezTo>
                    <a:cubicBezTo>
                      <a:pt x="536760" y="42277"/>
                      <a:pt x="536641" y="42970"/>
                      <a:pt x="536641" y="43430"/>
                    </a:cubicBezTo>
                    <a:lnTo>
                      <a:pt x="536641" y="375014"/>
                    </a:lnTo>
                    <a:cubicBezTo>
                      <a:pt x="536641" y="386987"/>
                      <a:pt x="541016" y="397352"/>
                      <a:pt x="549767" y="406098"/>
                    </a:cubicBezTo>
                    <a:cubicBezTo>
                      <a:pt x="558518" y="414849"/>
                      <a:pt x="568883" y="419224"/>
                      <a:pt x="580856" y="419224"/>
                    </a:cubicBezTo>
                    <a:lnTo>
                      <a:pt x="846120" y="419224"/>
                    </a:lnTo>
                    <a:lnTo>
                      <a:pt x="846120" y="153955"/>
                    </a:lnTo>
                    <a:lnTo>
                      <a:pt x="905306" y="153955"/>
                    </a:lnTo>
                    <a:lnTo>
                      <a:pt x="905306" y="825795"/>
                    </a:lnTo>
                    <a:cubicBezTo>
                      <a:pt x="905306" y="862496"/>
                      <a:pt x="882992" y="893986"/>
                      <a:pt x="851190" y="907437"/>
                    </a:cubicBezTo>
                    <a:lnTo>
                      <a:pt x="840278" y="909640"/>
                    </a:lnTo>
                    <a:lnTo>
                      <a:pt x="838605" y="909556"/>
                    </a:lnTo>
                    <a:cubicBezTo>
                      <a:pt x="396993" y="864708"/>
                      <a:pt x="45912" y="513626"/>
                      <a:pt x="1064" y="72014"/>
                    </a:cubicBezTo>
                    <a:lnTo>
                      <a:pt x="0" y="50955"/>
                    </a:lnTo>
                    <a:lnTo>
                      <a:pt x="16858" y="25952"/>
                    </a:lnTo>
                    <a:cubicBezTo>
                      <a:pt x="32892" y="9918"/>
                      <a:pt x="55044" y="0"/>
                      <a:pt x="795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7" name="Group 17"/>
            <p:cNvGrpSpPr/>
            <p:nvPr/>
          </p:nvGrpSpPr>
          <p:grpSpPr>
            <a:xfrm>
              <a:off x="8832304" y="1381152"/>
              <a:ext cx="2543572" cy="691023"/>
              <a:chOff x="8832304" y="1381152"/>
              <a:chExt cx="2543572" cy="691023"/>
            </a:xfrm>
          </p:grpSpPr>
          <p:sp>
            <p:nvSpPr>
              <p:cNvPr id="32" name="TextBox 26"/>
              <p:cNvSpPr txBox="1"/>
              <p:nvPr/>
            </p:nvSpPr>
            <p:spPr>
              <a:xfrm>
                <a:off x="8832304" y="1910592"/>
                <a:ext cx="2543572" cy="161583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700"/>
                  <a:t>此部分内容作为文字排版占位显示 （建议使用主题字体）</a:t>
                </a:r>
              </a:p>
            </p:txBody>
          </p:sp>
          <p:sp>
            <p:nvSpPr>
              <p:cNvPr id="33" name="Rectangle 27"/>
              <p:cNvSpPr/>
              <p:nvPr/>
            </p:nvSpPr>
            <p:spPr>
              <a:xfrm>
                <a:off x="8832304" y="1381152"/>
                <a:ext cx="2543572" cy="529440"/>
              </a:xfrm>
              <a:prstGeom prst="rect">
                <a:avLst/>
              </a:prstGeom>
            </p:spPr>
            <p:txBody>
              <a:bodyPr wrap="square" lIns="0" tIns="0" rIns="0" bIns="0" anchor="ctr" anchorCtr="0">
                <a:normAutofit/>
              </a:bodyPr>
              <a:lstStyle/>
              <a:p>
                <a:r>
                  <a:rPr lang="en-US" altLang="zh-CN" sz="1400" b="1">
                    <a:solidFill>
                      <a:schemeClr val="accent1">
                        <a:lumMod val="100000"/>
                      </a:schemeClr>
                    </a:solidFill>
                  </a:rPr>
                  <a:t>01</a:t>
                </a:r>
                <a:r>
                  <a:rPr lang="zh-CN" altLang="en-US" sz="1400" b="1">
                    <a:solidFill>
                      <a:schemeClr val="accent1">
                        <a:lumMod val="100000"/>
                      </a:schemeClr>
                    </a:solidFill>
                  </a:rPr>
                  <a:t>标题文本预设 </a:t>
                </a:r>
              </a:p>
            </p:txBody>
          </p:sp>
        </p:grpSp>
        <p:grpSp>
          <p:nvGrpSpPr>
            <p:cNvPr id="9" name="Group 18"/>
            <p:cNvGrpSpPr/>
            <p:nvPr/>
          </p:nvGrpSpPr>
          <p:grpSpPr>
            <a:xfrm>
              <a:off x="8832304" y="2211328"/>
              <a:ext cx="2543572" cy="691023"/>
              <a:chOff x="8832304" y="2211328"/>
              <a:chExt cx="2543572" cy="691023"/>
            </a:xfrm>
          </p:grpSpPr>
          <p:sp>
            <p:nvSpPr>
              <p:cNvPr id="28" name="TextBox 30"/>
              <p:cNvSpPr txBox="1"/>
              <p:nvPr/>
            </p:nvSpPr>
            <p:spPr>
              <a:xfrm>
                <a:off x="8832304" y="2740768"/>
                <a:ext cx="2543572" cy="161583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700"/>
                  <a:t>此部分内容作为文字排版占位显示 （建议使用主题字体）</a:t>
                </a:r>
              </a:p>
            </p:txBody>
          </p:sp>
          <p:sp>
            <p:nvSpPr>
              <p:cNvPr id="29" name="Rectangle 31"/>
              <p:cNvSpPr/>
              <p:nvPr/>
            </p:nvSpPr>
            <p:spPr>
              <a:xfrm>
                <a:off x="8832304" y="2211328"/>
                <a:ext cx="2543572" cy="529440"/>
              </a:xfrm>
              <a:prstGeom prst="rect">
                <a:avLst/>
              </a:prstGeom>
            </p:spPr>
            <p:txBody>
              <a:bodyPr wrap="square" lIns="0" tIns="0" rIns="0" bIns="0" anchor="ctr" anchorCtr="0">
                <a:normAutofit/>
              </a:bodyPr>
              <a:lstStyle/>
              <a:p>
                <a:r>
                  <a:rPr lang="en-US" altLang="zh-CN" sz="1400" b="1">
                    <a:solidFill>
                      <a:schemeClr val="accent2">
                        <a:lumMod val="100000"/>
                      </a:schemeClr>
                    </a:solidFill>
                  </a:rPr>
                  <a:t>02</a:t>
                </a:r>
                <a:r>
                  <a:rPr lang="zh-CN" altLang="en-US" sz="1400" b="1">
                    <a:solidFill>
                      <a:schemeClr val="accent2">
                        <a:lumMod val="100000"/>
                      </a:schemeClr>
                    </a:solidFill>
                  </a:rPr>
                  <a:t>标题文本预设 </a:t>
                </a:r>
              </a:p>
            </p:txBody>
          </p:sp>
        </p:grpSp>
        <p:grpSp>
          <p:nvGrpSpPr>
            <p:cNvPr id="11" name="Group 19"/>
            <p:cNvGrpSpPr/>
            <p:nvPr/>
          </p:nvGrpSpPr>
          <p:grpSpPr>
            <a:xfrm>
              <a:off x="8832304" y="3041504"/>
              <a:ext cx="2543572" cy="691023"/>
              <a:chOff x="8832304" y="3041504"/>
              <a:chExt cx="2543572" cy="691023"/>
            </a:xfrm>
          </p:grpSpPr>
          <p:sp>
            <p:nvSpPr>
              <p:cNvPr id="24" name="TextBox 34"/>
              <p:cNvSpPr txBox="1"/>
              <p:nvPr/>
            </p:nvSpPr>
            <p:spPr>
              <a:xfrm>
                <a:off x="8832304" y="3570944"/>
                <a:ext cx="2543572" cy="161583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700"/>
                  <a:t>此部分内容作为文字排版占位显示 （建议使用主题字体）</a:t>
                </a:r>
              </a:p>
            </p:txBody>
          </p:sp>
          <p:sp>
            <p:nvSpPr>
              <p:cNvPr id="25" name="Rectangle 35"/>
              <p:cNvSpPr/>
              <p:nvPr/>
            </p:nvSpPr>
            <p:spPr>
              <a:xfrm>
                <a:off x="8832304" y="3041504"/>
                <a:ext cx="2543572" cy="529440"/>
              </a:xfrm>
              <a:prstGeom prst="rect">
                <a:avLst/>
              </a:prstGeom>
            </p:spPr>
            <p:txBody>
              <a:bodyPr wrap="square" lIns="0" tIns="0" rIns="0" bIns="0" anchor="ctr" anchorCtr="0">
                <a:normAutofit/>
              </a:bodyPr>
              <a:lstStyle/>
              <a:p>
                <a:r>
                  <a:rPr lang="en-US" altLang="zh-CN" sz="1400" b="1">
                    <a:solidFill>
                      <a:schemeClr val="accent3">
                        <a:lumMod val="100000"/>
                      </a:schemeClr>
                    </a:solidFill>
                  </a:rPr>
                  <a:t>03</a:t>
                </a:r>
                <a:r>
                  <a:rPr lang="zh-CN" altLang="en-US" sz="1400" b="1">
                    <a:solidFill>
                      <a:schemeClr val="accent3">
                        <a:lumMod val="100000"/>
                      </a:schemeClr>
                    </a:solidFill>
                  </a:rPr>
                  <a:t>标题文本预设 </a:t>
                </a:r>
              </a:p>
            </p:txBody>
          </p:sp>
        </p:grpSp>
        <p:grpSp>
          <p:nvGrpSpPr>
            <p:cNvPr id="13" name="Group 20"/>
            <p:cNvGrpSpPr/>
            <p:nvPr/>
          </p:nvGrpSpPr>
          <p:grpSpPr>
            <a:xfrm>
              <a:off x="8832304" y="3871680"/>
              <a:ext cx="2543572" cy="691023"/>
              <a:chOff x="8832304" y="3871680"/>
              <a:chExt cx="2543572" cy="691023"/>
            </a:xfrm>
          </p:grpSpPr>
          <p:sp>
            <p:nvSpPr>
              <p:cNvPr id="20" name="TextBox 38"/>
              <p:cNvSpPr txBox="1"/>
              <p:nvPr/>
            </p:nvSpPr>
            <p:spPr>
              <a:xfrm>
                <a:off x="8832304" y="4401120"/>
                <a:ext cx="2543572" cy="161583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700"/>
                  <a:t>此部分内容作为文字排版占位显示 （建议使用主题字体）</a:t>
                </a:r>
              </a:p>
            </p:txBody>
          </p:sp>
          <p:sp>
            <p:nvSpPr>
              <p:cNvPr id="21" name="Rectangle 39"/>
              <p:cNvSpPr/>
              <p:nvPr/>
            </p:nvSpPr>
            <p:spPr>
              <a:xfrm>
                <a:off x="8832304" y="3871680"/>
                <a:ext cx="2543572" cy="529440"/>
              </a:xfrm>
              <a:prstGeom prst="rect">
                <a:avLst/>
              </a:prstGeom>
            </p:spPr>
            <p:txBody>
              <a:bodyPr wrap="square" lIns="0" tIns="0" rIns="0" bIns="0" anchor="ctr" anchorCtr="0">
                <a:normAutofit/>
              </a:bodyPr>
              <a:lstStyle/>
              <a:p>
                <a:r>
                  <a:rPr lang="en-US" altLang="zh-CN" sz="1400" b="1">
                    <a:solidFill>
                      <a:schemeClr val="accent4">
                        <a:lumMod val="100000"/>
                      </a:schemeClr>
                    </a:solidFill>
                  </a:rPr>
                  <a:t>04</a:t>
                </a:r>
                <a:r>
                  <a:rPr lang="zh-CN" altLang="en-US" sz="1400" b="1">
                    <a:solidFill>
                      <a:schemeClr val="accent4">
                        <a:lumMod val="100000"/>
                      </a:schemeClr>
                    </a:solidFill>
                  </a:rPr>
                  <a:t>标题文本预设 </a:t>
                </a:r>
              </a:p>
            </p:txBody>
          </p:sp>
        </p:grpSp>
        <p:grpSp>
          <p:nvGrpSpPr>
            <p:cNvPr id="15" name="Group 42"/>
            <p:cNvGrpSpPr/>
            <p:nvPr/>
          </p:nvGrpSpPr>
          <p:grpSpPr>
            <a:xfrm>
              <a:off x="6566780" y="4884394"/>
              <a:ext cx="4635795" cy="969496"/>
              <a:chOff x="6566780" y="4884394"/>
              <a:chExt cx="4635795" cy="969496"/>
            </a:xfrm>
          </p:grpSpPr>
          <p:sp>
            <p:nvSpPr>
              <p:cNvPr id="16" name="TextBox 40"/>
              <p:cNvSpPr txBox="1"/>
              <p:nvPr/>
            </p:nvSpPr>
            <p:spPr>
              <a:xfrm>
                <a:off x="6566780" y="5299892"/>
                <a:ext cx="4635795" cy="553998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800"/>
                  <a:t>此部分内容作为文字排版占位显示（建议使用主题字体）</a:t>
                </a:r>
                <a:br>
                  <a:rPr lang="zh-CN" altLang="en-US" sz="800"/>
                </a:br>
                <a:r>
                  <a:rPr lang="zh-CN" altLang="en-US" sz="800"/>
                  <a:t>如需更改请在（设置形状格式）菜单下（文本选项）中调整</a:t>
                </a:r>
              </a:p>
            </p:txBody>
          </p:sp>
          <p:sp>
            <p:nvSpPr>
              <p:cNvPr id="17" name="Rectangle 41"/>
              <p:cNvSpPr/>
              <p:nvPr/>
            </p:nvSpPr>
            <p:spPr>
              <a:xfrm>
                <a:off x="6566780" y="4884394"/>
                <a:ext cx="4635795" cy="415498"/>
              </a:xfrm>
              <a:prstGeom prst="rect">
                <a:avLst/>
              </a:prstGeom>
            </p:spPr>
            <p:txBody>
              <a:bodyPr wrap="none" lIns="0" tIns="0" rIns="0" bIns="0" anchor="ctr" anchorCtr="0">
                <a:normAutofit/>
              </a:bodyPr>
              <a:lstStyle/>
              <a:p>
                <a:r>
                  <a:rPr lang="zh-CN" altLang="en-US" b="1">
                    <a:solidFill>
                      <a:schemeClr val="accent5">
                        <a:lumMod val="100000"/>
                      </a:schemeClr>
                    </a:solidFill>
                  </a:rPr>
                  <a:t>标题文本预设 </a:t>
                </a:r>
              </a:p>
            </p:txBody>
          </p:sp>
        </p:grpSp>
      </p:grpSp>
      <p:grpSp>
        <p:nvGrpSpPr>
          <p:cNvPr id="44" name="组合 43"/>
          <p:cNvGrpSpPr/>
          <p:nvPr/>
        </p:nvGrpSpPr>
        <p:grpSpPr>
          <a:xfrm>
            <a:off x="4772561" y="318255"/>
            <a:ext cx="2646878" cy="629704"/>
            <a:chOff x="457200" y="184826"/>
            <a:chExt cx="2646878" cy="629704"/>
          </a:xfrm>
        </p:grpSpPr>
        <p:sp>
          <p:nvSpPr>
            <p:cNvPr id="45" name="文本框 44"/>
            <p:cNvSpPr txBox="1"/>
            <p:nvPr/>
          </p:nvSpPr>
          <p:spPr>
            <a:xfrm>
              <a:off x="457200" y="184826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标题文字添加此处</a:t>
              </a: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466928" y="537531"/>
              <a:ext cx="25886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BIAO TI WEN ZI TIAN JIA CI CHU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pic>
        <p:nvPicPr>
          <p:cNvPr id="52" name="图片占位符 51"/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8" r="19408"/>
          <a:stretch>
            <a:fillRect/>
          </a:stretch>
        </p:blipFill>
        <p:spPr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2119755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ff54e96b-5e86-4962-b991-7ac79f264414"/>
          <p:cNvGrpSpPr>
            <a:grpSpLocks noChangeAspect="1"/>
          </p:cNvGrpSpPr>
          <p:nvPr/>
        </p:nvGrpSpPr>
        <p:grpSpPr>
          <a:xfrm>
            <a:off x="719666" y="1774337"/>
            <a:ext cx="10753196" cy="3726271"/>
            <a:chOff x="719666" y="1774337"/>
            <a:chExt cx="10753196" cy="3726271"/>
          </a:xfrm>
        </p:grpSpPr>
        <p:grpSp>
          <p:nvGrpSpPr>
            <p:cNvPr id="4" name="Group 63"/>
            <p:cNvGrpSpPr/>
            <p:nvPr/>
          </p:nvGrpSpPr>
          <p:grpSpPr>
            <a:xfrm>
              <a:off x="719666" y="1823350"/>
              <a:ext cx="3898112" cy="977197"/>
              <a:chOff x="719666" y="1823350"/>
              <a:chExt cx="3898112" cy="977197"/>
            </a:xfrm>
          </p:grpSpPr>
          <p:sp>
            <p:nvSpPr>
              <p:cNvPr id="33" name="TextBox 4"/>
              <p:cNvSpPr txBox="1"/>
              <p:nvPr/>
            </p:nvSpPr>
            <p:spPr>
              <a:xfrm>
                <a:off x="719667" y="1823350"/>
                <a:ext cx="3898111" cy="323165"/>
              </a:xfrm>
              <a:prstGeom prst="rect">
                <a:avLst/>
              </a:prstGeom>
              <a:noFill/>
            </p:spPr>
            <p:txBody>
              <a:bodyPr wrap="none" lIns="144000" tIns="0" rIns="144000" bIns="0" anchor="ctr">
                <a:normAutofit/>
              </a:bodyPr>
              <a:lstStyle/>
              <a:p>
                <a:pPr algn="r"/>
                <a:r>
                  <a:rPr lang="zh-CN" altLang="en-US" sz="1400" b="1">
                    <a:solidFill>
                      <a:schemeClr val="accent1"/>
                    </a:solidFill>
                  </a:rPr>
                  <a:t>标题文本预设</a:t>
                </a:r>
              </a:p>
            </p:txBody>
          </p:sp>
          <p:sp>
            <p:nvSpPr>
              <p:cNvPr id="34" name="TextBox 5"/>
              <p:cNvSpPr txBox="1"/>
              <p:nvPr/>
            </p:nvSpPr>
            <p:spPr>
              <a:xfrm>
                <a:off x="719666" y="2146515"/>
                <a:ext cx="3898111" cy="654032"/>
              </a:xfrm>
              <a:prstGeom prst="rect">
                <a:avLst/>
              </a:prstGeom>
              <a:noFill/>
            </p:spPr>
            <p:txBody>
              <a:bodyPr wrap="square" lIns="144000" tIns="0" rIns="144000" bIns="0" anchor="t">
                <a:normAutofit/>
              </a:bodyPr>
              <a:lstStyle/>
              <a:p>
                <a:pPr algn="r" defTabSz="121917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此部分内容作为文字排版占位显示（建议使用主题字体）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如需更改请在（设置形状格式）菜单下（文本选项）中调整</a:t>
                </a:r>
              </a:p>
            </p:txBody>
          </p:sp>
        </p:grpSp>
        <p:sp>
          <p:nvSpPr>
            <p:cNvPr id="5" name="Oval 6"/>
            <p:cNvSpPr/>
            <p:nvPr/>
          </p:nvSpPr>
          <p:spPr>
            <a:xfrm>
              <a:off x="4617778" y="1841310"/>
              <a:ext cx="965063" cy="93743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6" name="Group 64"/>
            <p:cNvGrpSpPr/>
            <p:nvPr/>
          </p:nvGrpSpPr>
          <p:grpSpPr>
            <a:xfrm>
              <a:off x="719667" y="3179254"/>
              <a:ext cx="3898111" cy="977197"/>
              <a:chOff x="719667" y="3179254"/>
              <a:chExt cx="3898111" cy="977197"/>
            </a:xfrm>
          </p:grpSpPr>
          <p:sp>
            <p:nvSpPr>
              <p:cNvPr id="31" name="TextBox 8"/>
              <p:cNvSpPr txBox="1"/>
              <p:nvPr/>
            </p:nvSpPr>
            <p:spPr>
              <a:xfrm>
                <a:off x="719667" y="3179254"/>
                <a:ext cx="3898111" cy="323165"/>
              </a:xfrm>
              <a:prstGeom prst="rect">
                <a:avLst/>
              </a:prstGeom>
              <a:noFill/>
            </p:spPr>
            <p:txBody>
              <a:bodyPr wrap="none" lIns="144000" tIns="0" rIns="144000" bIns="0" anchor="ctr">
                <a:normAutofit/>
              </a:bodyPr>
              <a:lstStyle/>
              <a:p>
                <a:pPr algn="r"/>
                <a:r>
                  <a:rPr lang="zh-CN" altLang="en-US" sz="1400" b="1">
                    <a:solidFill>
                      <a:schemeClr val="accent3"/>
                    </a:solidFill>
                  </a:rPr>
                  <a:t>标题文本预设</a:t>
                </a:r>
              </a:p>
            </p:txBody>
          </p:sp>
          <p:sp>
            <p:nvSpPr>
              <p:cNvPr id="32" name="TextBox 9"/>
              <p:cNvSpPr txBox="1"/>
              <p:nvPr/>
            </p:nvSpPr>
            <p:spPr>
              <a:xfrm>
                <a:off x="719667" y="3502419"/>
                <a:ext cx="3898111" cy="654032"/>
              </a:xfrm>
              <a:prstGeom prst="rect">
                <a:avLst/>
              </a:prstGeom>
              <a:noFill/>
            </p:spPr>
            <p:txBody>
              <a:bodyPr wrap="square" lIns="144000" tIns="0" rIns="144000" bIns="0" anchor="t">
                <a:normAutofit/>
              </a:bodyPr>
              <a:lstStyle/>
              <a:p>
                <a:pPr algn="r" defTabSz="121917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此部分内容作为文字排版占位显示（建议使用主题字体）</a:t>
                </a:r>
                <a:b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如需更改请在（设置形状格式）菜单下（文本选项）中调整</a:t>
                </a:r>
              </a:p>
            </p:txBody>
          </p:sp>
        </p:grpSp>
        <p:sp>
          <p:nvSpPr>
            <p:cNvPr id="7" name="Oval 10"/>
            <p:cNvSpPr/>
            <p:nvPr/>
          </p:nvSpPr>
          <p:spPr>
            <a:xfrm>
              <a:off x="4617778" y="3183562"/>
              <a:ext cx="965063" cy="93743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8" name="Group 65"/>
            <p:cNvGrpSpPr/>
            <p:nvPr/>
          </p:nvGrpSpPr>
          <p:grpSpPr>
            <a:xfrm>
              <a:off x="719666" y="4523411"/>
              <a:ext cx="3898112" cy="977197"/>
              <a:chOff x="719666" y="4523411"/>
              <a:chExt cx="3898112" cy="977197"/>
            </a:xfrm>
          </p:grpSpPr>
          <p:sp>
            <p:nvSpPr>
              <p:cNvPr id="29" name="TextBox 12"/>
              <p:cNvSpPr txBox="1"/>
              <p:nvPr/>
            </p:nvSpPr>
            <p:spPr>
              <a:xfrm>
                <a:off x="719667" y="4523411"/>
                <a:ext cx="3898111" cy="323165"/>
              </a:xfrm>
              <a:prstGeom prst="rect">
                <a:avLst/>
              </a:prstGeom>
              <a:noFill/>
            </p:spPr>
            <p:txBody>
              <a:bodyPr wrap="none" lIns="144000" tIns="0" rIns="144000" bIns="0" anchor="ctr">
                <a:normAutofit/>
              </a:bodyPr>
              <a:lstStyle/>
              <a:p>
                <a:pPr algn="r"/>
                <a:r>
                  <a:rPr lang="zh-CN" altLang="en-US" sz="1400" b="1">
                    <a:solidFill>
                      <a:schemeClr val="accent5"/>
                    </a:solidFill>
                  </a:rPr>
                  <a:t>标题文本预设</a:t>
                </a:r>
              </a:p>
            </p:txBody>
          </p:sp>
          <p:sp>
            <p:nvSpPr>
              <p:cNvPr id="30" name="TextBox 13"/>
              <p:cNvSpPr txBox="1"/>
              <p:nvPr/>
            </p:nvSpPr>
            <p:spPr>
              <a:xfrm>
                <a:off x="719666" y="4846576"/>
                <a:ext cx="3898111" cy="654032"/>
              </a:xfrm>
              <a:prstGeom prst="rect">
                <a:avLst/>
              </a:prstGeom>
              <a:noFill/>
            </p:spPr>
            <p:txBody>
              <a:bodyPr wrap="square" lIns="144000" tIns="0" rIns="144000" bIns="0" anchor="t">
                <a:normAutofit/>
              </a:bodyPr>
              <a:lstStyle/>
              <a:p>
                <a:pPr algn="r" defTabSz="121917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此部分内容作为文字排版占位显示（建议使用主题字体）</a:t>
                </a:r>
                <a:b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如需更改请在（设置形状格式）菜单下（文本选项）中调整</a:t>
                </a:r>
              </a:p>
            </p:txBody>
          </p:sp>
        </p:grpSp>
        <p:sp>
          <p:nvSpPr>
            <p:cNvPr id="9" name="Oval 14"/>
            <p:cNvSpPr/>
            <p:nvPr/>
          </p:nvSpPr>
          <p:spPr>
            <a:xfrm>
              <a:off x="4617778" y="4527725"/>
              <a:ext cx="965063" cy="93743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0" name="Group 66"/>
            <p:cNvGrpSpPr/>
            <p:nvPr/>
          </p:nvGrpSpPr>
          <p:grpSpPr>
            <a:xfrm>
              <a:off x="7521919" y="1854324"/>
              <a:ext cx="3950943" cy="938725"/>
              <a:chOff x="7521919" y="1854324"/>
              <a:chExt cx="3950943" cy="938725"/>
            </a:xfrm>
          </p:grpSpPr>
          <p:sp>
            <p:nvSpPr>
              <p:cNvPr id="27" name="TextBox 16"/>
              <p:cNvSpPr txBox="1"/>
              <p:nvPr/>
            </p:nvSpPr>
            <p:spPr>
              <a:xfrm>
                <a:off x="7521920" y="1854324"/>
                <a:ext cx="3950942" cy="284693"/>
              </a:xfrm>
              <a:prstGeom prst="rect">
                <a:avLst/>
              </a:prstGeom>
              <a:noFill/>
            </p:spPr>
            <p:txBody>
              <a:bodyPr wrap="none" lIns="144000" tIns="0" rIns="144000" bIns="0" anchor="ctr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2"/>
                    </a:solidFill>
                  </a:rPr>
                  <a:t>标题文本预设</a:t>
                </a:r>
              </a:p>
            </p:txBody>
          </p:sp>
          <p:sp>
            <p:nvSpPr>
              <p:cNvPr id="28" name="TextBox 17"/>
              <p:cNvSpPr txBox="1"/>
              <p:nvPr/>
            </p:nvSpPr>
            <p:spPr>
              <a:xfrm>
                <a:off x="7521919" y="2139017"/>
                <a:ext cx="3950942" cy="654032"/>
              </a:xfrm>
              <a:prstGeom prst="rect">
                <a:avLst/>
              </a:prstGeom>
              <a:noFill/>
            </p:spPr>
            <p:txBody>
              <a:bodyPr wrap="square" lIns="144000" tIns="0" rIns="144000" bIns="0" anchor="t">
                <a:normAutofit/>
              </a:bodyPr>
              <a:lstStyle/>
              <a:p>
                <a:pPr defTabSz="121917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此部分内容作为文字排版占位显示（建议使用主题字体）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如需更改请在（设置形状格式）菜单下（文本选项）中调整</a:t>
                </a:r>
              </a:p>
            </p:txBody>
          </p:sp>
        </p:grpSp>
        <p:sp>
          <p:nvSpPr>
            <p:cNvPr id="11" name="Oval 18"/>
            <p:cNvSpPr/>
            <p:nvPr/>
          </p:nvSpPr>
          <p:spPr>
            <a:xfrm>
              <a:off x="6556857" y="1839398"/>
              <a:ext cx="965063" cy="93743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2" name="Group 67"/>
            <p:cNvGrpSpPr/>
            <p:nvPr/>
          </p:nvGrpSpPr>
          <p:grpSpPr>
            <a:xfrm>
              <a:off x="7521919" y="3155012"/>
              <a:ext cx="3950943" cy="938725"/>
              <a:chOff x="7521919" y="3155012"/>
              <a:chExt cx="3950943" cy="938725"/>
            </a:xfrm>
          </p:grpSpPr>
          <p:sp>
            <p:nvSpPr>
              <p:cNvPr id="25" name="TextBox 20"/>
              <p:cNvSpPr txBox="1"/>
              <p:nvPr/>
            </p:nvSpPr>
            <p:spPr>
              <a:xfrm>
                <a:off x="7521920" y="3155012"/>
                <a:ext cx="3950942" cy="284693"/>
              </a:xfrm>
              <a:prstGeom prst="rect">
                <a:avLst/>
              </a:prstGeom>
              <a:noFill/>
            </p:spPr>
            <p:txBody>
              <a:bodyPr wrap="none" lIns="144000" tIns="0" rIns="144000" bIns="0" anchor="ctr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4"/>
                    </a:solidFill>
                  </a:rPr>
                  <a:t>标题文本预设</a:t>
                </a:r>
              </a:p>
            </p:txBody>
          </p:sp>
          <p:sp>
            <p:nvSpPr>
              <p:cNvPr id="26" name="TextBox 21"/>
              <p:cNvSpPr txBox="1"/>
              <p:nvPr/>
            </p:nvSpPr>
            <p:spPr>
              <a:xfrm>
                <a:off x="7521919" y="3439705"/>
                <a:ext cx="3950942" cy="654032"/>
              </a:xfrm>
              <a:prstGeom prst="rect">
                <a:avLst/>
              </a:prstGeom>
              <a:noFill/>
            </p:spPr>
            <p:txBody>
              <a:bodyPr wrap="square" lIns="144000" tIns="0" rIns="144000" bIns="0" anchor="t">
                <a:normAutofit/>
              </a:bodyPr>
              <a:lstStyle/>
              <a:p>
                <a:pPr defTabSz="121917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此部分内容作为文字排版占位显示（建议使用主题字体）</a:t>
                </a:r>
                <a:b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如需更改请在（设置形状格式）菜单下（文本选项）中调整</a:t>
                </a:r>
              </a:p>
            </p:txBody>
          </p:sp>
        </p:grpSp>
        <p:sp>
          <p:nvSpPr>
            <p:cNvPr id="13" name="Oval 22"/>
            <p:cNvSpPr/>
            <p:nvPr/>
          </p:nvSpPr>
          <p:spPr>
            <a:xfrm>
              <a:off x="6556857" y="3183563"/>
              <a:ext cx="965063" cy="93743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4" name="Group 68"/>
            <p:cNvGrpSpPr/>
            <p:nvPr/>
          </p:nvGrpSpPr>
          <p:grpSpPr>
            <a:xfrm>
              <a:off x="7521919" y="4529948"/>
              <a:ext cx="3950943" cy="938725"/>
              <a:chOff x="7521919" y="4529948"/>
              <a:chExt cx="3950943" cy="938725"/>
            </a:xfrm>
          </p:grpSpPr>
          <p:sp>
            <p:nvSpPr>
              <p:cNvPr id="23" name="TextBox 24"/>
              <p:cNvSpPr txBox="1"/>
              <p:nvPr/>
            </p:nvSpPr>
            <p:spPr>
              <a:xfrm>
                <a:off x="7521920" y="4529948"/>
                <a:ext cx="3950942" cy="284693"/>
              </a:xfrm>
              <a:prstGeom prst="rect">
                <a:avLst/>
              </a:prstGeom>
              <a:noFill/>
            </p:spPr>
            <p:txBody>
              <a:bodyPr wrap="none" lIns="144000" tIns="0" rIns="144000" bIns="0" anchor="ctr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6"/>
                    </a:solidFill>
                  </a:rPr>
                  <a:t>标题文本预设</a:t>
                </a:r>
              </a:p>
            </p:txBody>
          </p:sp>
          <p:sp>
            <p:nvSpPr>
              <p:cNvPr id="24" name="TextBox 25"/>
              <p:cNvSpPr txBox="1"/>
              <p:nvPr/>
            </p:nvSpPr>
            <p:spPr>
              <a:xfrm>
                <a:off x="7521919" y="4814641"/>
                <a:ext cx="3950942" cy="654032"/>
              </a:xfrm>
              <a:prstGeom prst="rect">
                <a:avLst/>
              </a:prstGeom>
              <a:noFill/>
            </p:spPr>
            <p:txBody>
              <a:bodyPr wrap="square" lIns="144000" tIns="0" rIns="144000" bIns="0" anchor="t">
                <a:normAutofit/>
              </a:bodyPr>
              <a:lstStyle/>
              <a:p>
                <a:pPr defTabSz="121917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此部分内容作为文字排版占位显示（建议使用主题字体）</a:t>
                </a:r>
                <a:b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如需更改请在（设置形状格式）菜单下（文本选项）中调整</a:t>
                </a:r>
              </a:p>
            </p:txBody>
          </p:sp>
        </p:grpSp>
        <p:sp>
          <p:nvSpPr>
            <p:cNvPr id="15" name="Oval 26"/>
            <p:cNvSpPr/>
            <p:nvPr/>
          </p:nvSpPr>
          <p:spPr>
            <a:xfrm>
              <a:off x="6556857" y="4527724"/>
              <a:ext cx="965063" cy="93743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16" name="Straight Connector 27"/>
            <p:cNvCxnSpPr/>
            <p:nvPr/>
          </p:nvCxnSpPr>
          <p:spPr>
            <a:xfrm flipV="1">
              <a:off x="6096000" y="1774337"/>
              <a:ext cx="0" cy="3661543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sysDot"/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Freeform: Shape 28"/>
            <p:cNvSpPr>
              <a:spLocks/>
            </p:cNvSpPr>
            <p:nvPr/>
          </p:nvSpPr>
          <p:spPr bwMode="auto">
            <a:xfrm>
              <a:off x="6808959" y="3421852"/>
              <a:ext cx="460856" cy="460856"/>
            </a:xfrm>
            <a:custGeom>
              <a:avLst/>
              <a:gdLst/>
              <a:ahLst/>
              <a:cxnLst>
                <a:cxn ang="0">
                  <a:pos x="64" y="42"/>
                </a:cxn>
                <a:cxn ang="0">
                  <a:pos x="63" y="44"/>
                </a:cxn>
                <a:cxn ang="0">
                  <a:pos x="33" y="64"/>
                </a:cxn>
                <a:cxn ang="0">
                  <a:pos x="32" y="64"/>
                </a:cxn>
                <a:cxn ang="0">
                  <a:pos x="30" y="64"/>
                </a:cxn>
                <a:cxn ang="0">
                  <a:pos x="1" y="44"/>
                </a:cxn>
                <a:cxn ang="0">
                  <a:pos x="0" y="42"/>
                </a:cxn>
                <a:cxn ang="0">
                  <a:pos x="0" y="23"/>
                </a:cxn>
                <a:cxn ang="0">
                  <a:pos x="1" y="20"/>
                </a:cxn>
                <a:cxn ang="0">
                  <a:pos x="30" y="1"/>
                </a:cxn>
                <a:cxn ang="0">
                  <a:pos x="32" y="0"/>
                </a:cxn>
                <a:cxn ang="0">
                  <a:pos x="33" y="1"/>
                </a:cxn>
                <a:cxn ang="0">
                  <a:pos x="63" y="20"/>
                </a:cxn>
                <a:cxn ang="0">
                  <a:pos x="64" y="23"/>
                </a:cxn>
                <a:cxn ang="0">
                  <a:pos x="64" y="42"/>
                </a:cxn>
                <a:cxn ang="0">
                  <a:pos x="12" y="32"/>
                </a:cxn>
                <a:cxn ang="0">
                  <a:pos x="5" y="28"/>
                </a:cxn>
                <a:cxn ang="0">
                  <a:pos x="5" y="37"/>
                </a:cxn>
                <a:cxn ang="0">
                  <a:pos x="12" y="32"/>
                </a:cxn>
                <a:cxn ang="0">
                  <a:pos x="29" y="21"/>
                </a:cxn>
                <a:cxn ang="0">
                  <a:pos x="29" y="8"/>
                </a:cxn>
                <a:cxn ang="0">
                  <a:pos x="7" y="23"/>
                </a:cxn>
                <a:cxn ang="0">
                  <a:pos x="17" y="29"/>
                </a:cxn>
                <a:cxn ang="0">
                  <a:pos x="29" y="21"/>
                </a:cxn>
                <a:cxn ang="0">
                  <a:pos x="29" y="56"/>
                </a:cxn>
                <a:cxn ang="0">
                  <a:pos x="29" y="44"/>
                </a:cxn>
                <a:cxn ang="0">
                  <a:pos x="17" y="36"/>
                </a:cxn>
                <a:cxn ang="0">
                  <a:pos x="7" y="42"/>
                </a:cxn>
                <a:cxn ang="0">
                  <a:pos x="29" y="56"/>
                </a:cxn>
                <a:cxn ang="0">
                  <a:pos x="41" y="32"/>
                </a:cxn>
                <a:cxn ang="0">
                  <a:pos x="32" y="26"/>
                </a:cxn>
                <a:cxn ang="0">
                  <a:pos x="22" y="32"/>
                </a:cxn>
                <a:cxn ang="0">
                  <a:pos x="32" y="39"/>
                </a:cxn>
                <a:cxn ang="0">
                  <a:pos x="41" y="32"/>
                </a:cxn>
                <a:cxn ang="0">
                  <a:pos x="56" y="23"/>
                </a:cxn>
                <a:cxn ang="0">
                  <a:pos x="35" y="8"/>
                </a:cxn>
                <a:cxn ang="0">
                  <a:pos x="35" y="21"/>
                </a:cxn>
                <a:cxn ang="0">
                  <a:pos x="46" y="29"/>
                </a:cxn>
                <a:cxn ang="0">
                  <a:pos x="56" y="23"/>
                </a:cxn>
                <a:cxn ang="0">
                  <a:pos x="56" y="42"/>
                </a:cxn>
                <a:cxn ang="0">
                  <a:pos x="46" y="36"/>
                </a:cxn>
                <a:cxn ang="0">
                  <a:pos x="35" y="44"/>
                </a:cxn>
                <a:cxn ang="0">
                  <a:pos x="35" y="56"/>
                </a:cxn>
                <a:cxn ang="0">
                  <a:pos x="56" y="42"/>
                </a:cxn>
                <a:cxn ang="0">
                  <a:pos x="58" y="37"/>
                </a:cxn>
                <a:cxn ang="0">
                  <a:pos x="58" y="28"/>
                </a:cxn>
                <a:cxn ang="0">
                  <a:pos x="51" y="32"/>
                </a:cxn>
                <a:cxn ang="0">
                  <a:pos x="58" y="37"/>
                </a:cxn>
              </a:cxnLst>
              <a:rect l="0" t="0" r="r" b="b"/>
              <a:pathLst>
                <a:path w="64" h="64">
                  <a:moveTo>
                    <a:pt x="64" y="42"/>
                  </a:moveTo>
                  <a:cubicBezTo>
                    <a:pt x="64" y="43"/>
                    <a:pt x="63" y="44"/>
                    <a:pt x="63" y="44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4"/>
                    <a:pt x="32" y="64"/>
                  </a:cubicBezTo>
                  <a:cubicBezTo>
                    <a:pt x="31" y="64"/>
                    <a:pt x="31" y="64"/>
                    <a:pt x="30" y="64"/>
                  </a:cubicBezTo>
                  <a:cubicBezTo>
                    <a:pt x="1" y="44"/>
                    <a:pt x="1" y="44"/>
                    <a:pt x="1" y="44"/>
                  </a:cubicBezTo>
                  <a:cubicBezTo>
                    <a:pt x="0" y="44"/>
                    <a:pt x="0" y="43"/>
                    <a:pt x="0" y="42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1" y="1"/>
                    <a:pt x="31" y="0"/>
                    <a:pt x="32" y="0"/>
                  </a:cubicBezTo>
                  <a:cubicBezTo>
                    <a:pt x="32" y="0"/>
                    <a:pt x="33" y="1"/>
                    <a:pt x="33" y="1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3" y="21"/>
                    <a:pt x="64" y="22"/>
                    <a:pt x="64" y="23"/>
                  </a:cubicBezTo>
                  <a:lnTo>
                    <a:pt x="64" y="42"/>
                  </a:lnTo>
                  <a:close/>
                  <a:moveTo>
                    <a:pt x="12" y="32"/>
                  </a:moveTo>
                  <a:cubicBezTo>
                    <a:pt x="5" y="28"/>
                    <a:pt x="5" y="28"/>
                    <a:pt x="5" y="28"/>
                  </a:cubicBezTo>
                  <a:cubicBezTo>
                    <a:pt x="5" y="37"/>
                    <a:pt x="5" y="37"/>
                    <a:pt x="5" y="37"/>
                  </a:cubicBezTo>
                  <a:lnTo>
                    <a:pt x="12" y="32"/>
                  </a:lnTo>
                  <a:close/>
                  <a:moveTo>
                    <a:pt x="29" y="21"/>
                  </a:moveTo>
                  <a:cubicBezTo>
                    <a:pt x="29" y="8"/>
                    <a:pt x="29" y="8"/>
                    <a:pt x="29" y="8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17" y="29"/>
                    <a:pt x="17" y="29"/>
                    <a:pt x="17" y="29"/>
                  </a:cubicBezTo>
                  <a:lnTo>
                    <a:pt x="29" y="21"/>
                  </a:lnTo>
                  <a:close/>
                  <a:moveTo>
                    <a:pt x="29" y="56"/>
                  </a:moveTo>
                  <a:cubicBezTo>
                    <a:pt x="29" y="44"/>
                    <a:pt x="29" y="44"/>
                    <a:pt x="29" y="44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29" y="56"/>
                  </a:lnTo>
                  <a:close/>
                  <a:moveTo>
                    <a:pt x="41" y="32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32" y="39"/>
                    <a:pt x="32" y="39"/>
                    <a:pt x="32" y="39"/>
                  </a:cubicBezTo>
                  <a:lnTo>
                    <a:pt x="41" y="32"/>
                  </a:lnTo>
                  <a:close/>
                  <a:moveTo>
                    <a:pt x="56" y="23"/>
                  </a:moveTo>
                  <a:cubicBezTo>
                    <a:pt x="35" y="8"/>
                    <a:pt x="35" y="8"/>
                    <a:pt x="35" y="8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46" y="29"/>
                    <a:pt x="46" y="29"/>
                    <a:pt x="46" y="29"/>
                  </a:cubicBezTo>
                  <a:lnTo>
                    <a:pt x="56" y="23"/>
                  </a:lnTo>
                  <a:close/>
                  <a:moveTo>
                    <a:pt x="56" y="42"/>
                  </a:moveTo>
                  <a:cubicBezTo>
                    <a:pt x="46" y="36"/>
                    <a:pt x="46" y="36"/>
                    <a:pt x="46" y="36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56"/>
                    <a:pt x="35" y="56"/>
                    <a:pt x="35" y="56"/>
                  </a:cubicBezTo>
                  <a:lnTo>
                    <a:pt x="56" y="42"/>
                  </a:lnTo>
                  <a:close/>
                  <a:moveTo>
                    <a:pt x="58" y="37"/>
                  </a:moveTo>
                  <a:cubicBezTo>
                    <a:pt x="58" y="28"/>
                    <a:pt x="58" y="28"/>
                    <a:pt x="58" y="28"/>
                  </a:cubicBezTo>
                  <a:cubicBezTo>
                    <a:pt x="51" y="32"/>
                    <a:pt x="51" y="32"/>
                    <a:pt x="51" y="32"/>
                  </a:cubicBezTo>
                  <a:lnTo>
                    <a:pt x="58" y="3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Freeform: Shape 29"/>
            <p:cNvSpPr>
              <a:spLocks/>
            </p:cNvSpPr>
            <p:nvPr/>
          </p:nvSpPr>
          <p:spPr bwMode="auto">
            <a:xfrm>
              <a:off x="4853395" y="2063112"/>
              <a:ext cx="493827" cy="493827"/>
            </a:xfrm>
            <a:custGeom>
              <a:avLst/>
              <a:gdLst/>
              <a:ahLst/>
              <a:cxnLst>
                <a:cxn ang="0">
                  <a:pos x="0" y="192"/>
                </a:cxn>
                <a:cxn ang="0">
                  <a:pos x="255" y="135"/>
                </a:cxn>
                <a:cxn ang="0">
                  <a:pos x="277" y="122"/>
                </a:cxn>
                <a:cxn ang="0">
                  <a:pos x="303" y="116"/>
                </a:cxn>
                <a:cxn ang="0">
                  <a:pos x="296" y="105"/>
                </a:cxn>
                <a:cxn ang="0">
                  <a:pos x="278" y="89"/>
                </a:cxn>
                <a:cxn ang="0">
                  <a:pos x="265" y="90"/>
                </a:cxn>
                <a:cxn ang="0">
                  <a:pos x="256" y="82"/>
                </a:cxn>
                <a:cxn ang="0">
                  <a:pos x="231" y="73"/>
                </a:cxn>
                <a:cxn ang="0">
                  <a:pos x="234" y="98"/>
                </a:cxn>
                <a:cxn ang="0">
                  <a:pos x="224" y="118"/>
                </a:cxn>
                <a:cxn ang="0">
                  <a:pos x="205" y="103"/>
                </a:cxn>
                <a:cxn ang="0">
                  <a:pos x="175" y="89"/>
                </a:cxn>
                <a:cxn ang="0">
                  <a:pos x="183" y="68"/>
                </a:cxn>
                <a:cxn ang="0">
                  <a:pos x="212" y="58"/>
                </a:cxn>
                <a:cxn ang="0">
                  <a:pos x="207" y="47"/>
                </a:cxn>
                <a:cxn ang="0">
                  <a:pos x="188" y="50"/>
                </a:cxn>
                <a:cxn ang="0">
                  <a:pos x="168" y="37"/>
                </a:cxn>
                <a:cxn ang="0">
                  <a:pos x="171" y="52"/>
                </a:cxn>
                <a:cxn ang="0">
                  <a:pos x="157" y="52"/>
                </a:cxn>
                <a:cxn ang="0">
                  <a:pos x="141" y="40"/>
                </a:cxn>
                <a:cxn ang="0">
                  <a:pos x="126" y="47"/>
                </a:cxn>
                <a:cxn ang="0">
                  <a:pos x="143" y="51"/>
                </a:cxn>
                <a:cxn ang="0">
                  <a:pos x="131" y="58"/>
                </a:cxn>
                <a:cxn ang="0">
                  <a:pos x="56" y="107"/>
                </a:cxn>
                <a:cxn ang="0">
                  <a:pos x="65" y="118"/>
                </a:cxn>
                <a:cxn ang="0">
                  <a:pos x="79" y="135"/>
                </a:cxn>
                <a:cxn ang="0">
                  <a:pos x="74" y="158"/>
                </a:cxn>
                <a:cxn ang="0">
                  <a:pos x="88" y="185"/>
                </a:cxn>
                <a:cxn ang="0">
                  <a:pos x="108" y="214"/>
                </a:cxn>
                <a:cxn ang="0">
                  <a:pos x="118" y="227"/>
                </a:cxn>
                <a:cxn ang="0">
                  <a:pos x="105" y="197"/>
                </a:cxn>
                <a:cxn ang="0">
                  <a:pos x="125" y="225"/>
                </a:cxn>
                <a:cxn ang="0">
                  <a:pos x="150" y="255"/>
                </a:cxn>
                <a:cxn ang="0">
                  <a:pos x="184" y="269"/>
                </a:cxn>
                <a:cxn ang="0">
                  <a:pos x="213" y="290"/>
                </a:cxn>
                <a:cxn ang="0">
                  <a:pos x="224" y="288"/>
                </a:cxn>
                <a:cxn ang="0">
                  <a:pos x="212" y="268"/>
                </a:cxn>
                <a:cxn ang="0">
                  <a:pos x="197" y="262"/>
                </a:cxn>
                <a:cxn ang="0">
                  <a:pos x="194" y="239"/>
                </a:cxn>
                <a:cxn ang="0">
                  <a:pos x="171" y="250"/>
                </a:cxn>
                <a:cxn ang="0">
                  <a:pos x="168" y="210"/>
                </a:cxn>
                <a:cxn ang="0">
                  <a:pos x="184" y="206"/>
                </a:cxn>
                <a:cxn ang="0">
                  <a:pos x="196" y="202"/>
                </a:cxn>
                <a:cxn ang="0">
                  <a:pos x="214" y="211"/>
                </a:cxn>
                <a:cxn ang="0">
                  <a:pos x="221" y="205"/>
                </a:cxn>
                <a:cxn ang="0">
                  <a:pos x="234" y="179"/>
                </a:cxn>
                <a:cxn ang="0">
                  <a:pos x="233" y="171"/>
                </a:cxn>
                <a:cxn ang="0">
                  <a:pos x="252" y="157"/>
                </a:cxn>
                <a:cxn ang="0">
                  <a:pos x="266" y="143"/>
                </a:cxn>
                <a:cxn ang="0">
                  <a:pos x="273" y="131"/>
                </a:cxn>
                <a:cxn ang="0">
                  <a:pos x="255" y="135"/>
                </a:cxn>
                <a:cxn ang="0">
                  <a:pos x="295" y="298"/>
                </a:cxn>
                <a:cxn ang="0">
                  <a:pos x="272" y="288"/>
                </a:cxn>
                <a:cxn ang="0">
                  <a:pos x="251" y="288"/>
                </a:cxn>
                <a:cxn ang="0">
                  <a:pos x="236" y="286"/>
                </a:cxn>
                <a:cxn ang="0">
                  <a:pos x="230" y="307"/>
                </a:cxn>
                <a:cxn ang="0">
                  <a:pos x="223" y="335"/>
                </a:cxn>
                <a:cxn ang="0">
                  <a:pos x="308" y="302"/>
                </a:cxn>
              </a:cxnLst>
              <a:rect l="0" t="0" r="r" b="b"/>
              <a:pathLst>
                <a:path w="384" h="384">
                  <a:moveTo>
                    <a:pt x="384" y="192"/>
                  </a:moveTo>
                  <a:cubicBezTo>
                    <a:pt x="384" y="298"/>
                    <a:pt x="298" y="384"/>
                    <a:pt x="192" y="384"/>
                  </a:cubicBezTo>
                  <a:cubicBezTo>
                    <a:pt x="86" y="384"/>
                    <a:pt x="0" y="298"/>
                    <a:pt x="0" y="192"/>
                  </a:cubicBezTo>
                  <a:cubicBezTo>
                    <a:pt x="0" y="86"/>
                    <a:pt x="86" y="0"/>
                    <a:pt x="192" y="0"/>
                  </a:cubicBezTo>
                  <a:cubicBezTo>
                    <a:pt x="298" y="0"/>
                    <a:pt x="384" y="86"/>
                    <a:pt x="384" y="192"/>
                  </a:cubicBezTo>
                  <a:close/>
                  <a:moveTo>
                    <a:pt x="255" y="135"/>
                  </a:moveTo>
                  <a:cubicBezTo>
                    <a:pt x="256" y="135"/>
                    <a:pt x="257" y="130"/>
                    <a:pt x="258" y="129"/>
                  </a:cubicBezTo>
                  <a:cubicBezTo>
                    <a:pt x="260" y="127"/>
                    <a:pt x="262" y="126"/>
                    <a:pt x="264" y="125"/>
                  </a:cubicBezTo>
                  <a:cubicBezTo>
                    <a:pt x="268" y="124"/>
                    <a:pt x="272" y="123"/>
                    <a:pt x="277" y="122"/>
                  </a:cubicBezTo>
                  <a:cubicBezTo>
                    <a:pt x="281" y="121"/>
                    <a:pt x="286" y="121"/>
                    <a:pt x="289" y="125"/>
                  </a:cubicBezTo>
                  <a:cubicBezTo>
                    <a:pt x="289" y="124"/>
                    <a:pt x="295" y="119"/>
                    <a:pt x="295" y="119"/>
                  </a:cubicBezTo>
                  <a:cubicBezTo>
                    <a:pt x="298" y="118"/>
                    <a:pt x="301" y="118"/>
                    <a:pt x="303" y="116"/>
                  </a:cubicBezTo>
                  <a:cubicBezTo>
                    <a:pt x="303" y="115"/>
                    <a:pt x="303" y="110"/>
                    <a:pt x="303" y="110"/>
                  </a:cubicBezTo>
                  <a:cubicBezTo>
                    <a:pt x="299" y="111"/>
                    <a:pt x="298" y="107"/>
                    <a:pt x="297" y="103"/>
                  </a:cubicBezTo>
                  <a:cubicBezTo>
                    <a:pt x="297" y="104"/>
                    <a:pt x="297" y="104"/>
                    <a:pt x="296" y="105"/>
                  </a:cubicBezTo>
                  <a:cubicBezTo>
                    <a:pt x="296" y="102"/>
                    <a:pt x="291" y="104"/>
                    <a:pt x="290" y="104"/>
                  </a:cubicBezTo>
                  <a:cubicBezTo>
                    <a:pt x="284" y="102"/>
                    <a:pt x="285" y="98"/>
                    <a:pt x="283" y="94"/>
                  </a:cubicBezTo>
                  <a:cubicBezTo>
                    <a:pt x="282" y="92"/>
                    <a:pt x="279" y="91"/>
                    <a:pt x="278" y="89"/>
                  </a:cubicBezTo>
                  <a:cubicBezTo>
                    <a:pt x="277" y="87"/>
                    <a:pt x="277" y="84"/>
                    <a:pt x="274" y="84"/>
                  </a:cubicBezTo>
                  <a:cubicBezTo>
                    <a:pt x="273" y="84"/>
                    <a:pt x="270" y="89"/>
                    <a:pt x="270" y="89"/>
                  </a:cubicBezTo>
                  <a:cubicBezTo>
                    <a:pt x="267" y="88"/>
                    <a:pt x="266" y="89"/>
                    <a:pt x="265" y="90"/>
                  </a:cubicBezTo>
                  <a:cubicBezTo>
                    <a:pt x="263" y="91"/>
                    <a:pt x="262" y="91"/>
                    <a:pt x="260" y="92"/>
                  </a:cubicBezTo>
                  <a:cubicBezTo>
                    <a:pt x="265" y="90"/>
                    <a:pt x="258" y="88"/>
                    <a:pt x="256" y="88"/>
                  </a:cubicBezTo>
                  <a:cubicBezTo>
                    <a:pt x="260" y="87"/>
                    <a:pt x="258" y="83"/>
                    <a:pt x="256" y="82"/>
                  </a:cubicBezTo>
                  <a:cubicBezTo>
                    <a:pt x="256" y="82"/>
                    <a:pt x="257" y="82"/>
                    <a:pt x="257" y="82"/>
                  </a:cubicBezTo>
                  <a:cubicBezTo>
                    <a:pt x="257" y="79"/>
                    <a:pt x="250" y="77"/>
                    <a:pt x="247" y="76"/>
                  </a:cubicBezTo>
                  <a:cubicBezTo>
                    <a:pt x="245" y="74"/>
                    <a:pt x="233" y="72"/>
                    <a:pt x="231" y="73"/>
                  </a:cubicBezTo>
                  <a:cubicBezTo>
                    <a:pt x="228" y="75"/>
                    <a:pt x="231" y="80"/>
                    <a:pt x="231" y="83"/>
                  </a:cubicBezTo>
                  <a:cubicBezTo>
                    <a:pt x="232" y="86"/>
                    <a:pt x="228" y="86"/>
                    <a:pt x="228" y="89"/>
                  </a:cubicBezTo>
                  <a:cubicBezTo>
                    <a:pt x="228" y="93"/>
                    <a:pt x="236" y="92"/>
                    <a:pt x="234" y="98"/>
                  </a:cubicBezTo>
                  <a:cubicBezTo>
                    <a:pt x="233" y="102"/>
                    <a:pt x="228" y="102"/>
                    <a:pt x="226" y="105"/>
                  </a:cubicBezTo>
                  <a:cubicBezTo>
                    <a:pt x="224" y="108"/>
                    <a:pt x="227" y="112"/>
                    <a:pt x="229" y="114"/>
                  </a:cubicBezTo>
                  <a:cubicBezTo>
                    <a:pt x="231" y="115"/>
                    <a:pt x="225" y="118"/>
                    <a:pt x="224" y="118"/>
                  </a:cubicBezTo>
                  <a:cubicBezTo>
                    <a:pt x="220" y="120"/>
                    <a:pt x="217" y="114"/>
                    <a:pt x="216" y="110"/>
                  </a:cubicBezTo>
                  <a:cubicBezTo>
                    <a:pt x="215" y="108"/>
                    <a:pt x="215" y="104"/>
                    <a:pt x="212" y="103"/>
                  </a:cubicBezTo>
                  <a:cubicBezTo>
                    <a:pt x="210" y="102"/>
                    <a:pt x="206" y="102"/>
                    <a:pt x="205" y="103"/>
                  </a:cubicBezTo>
                  <a:cubicBezTo>
                    <a:pt x="203" y="99"/>
                    <a:pt x="198" y="98"/>
                    <a:pt x="194" y="97"/>
                  </a:cubicBezTo>
                  <a:cubicBezTo>
                    <a:pt x="189" y="95"/>
                    <a:pt x="185" y="95"/>
                    <a:pt x="180" y="96"/>
                  </a:cubicBezTo>
                  <a:cubicBezTo>
                    <a:pt x="181" y="95"/>
                    <a:pt x="179" y="88"/>
                    <a:pt x="175" y="89"/>
                  </a:cubicBezTo>
                  <a:cubicBezTo>
                    <a:pt x="176" y="86"/>
                    <a:pt x="176" y="84"/>
                    <a:pt x="176" y="81"/>
                  </a:cubicBezTo>
                  <a:cubicBezTo>
                    <a:pt x="177" y="79"/>
                    <a:pt x="178" y="77"/>
                    <a:pt x="179" y="75"/>
                  </a:cubicBezTo>
                  <a:cubicBezTo>
                    <a:pt x="180" y="74"/>
                    <a:pt x="185" y="69"/>
                    <a:pt x="183" y="68"/>
                  </a:cubicBezTo>
                  <a:cubicBezTo>
                    <a:pt x="188" y="69"/>
                    <a:pt x="193" y="69"/>
                    <a:pt x="196" y="66"/>
                  </a:cubicBezTo>
                  <a:cubicBezTo>
                    <a:pt x="198" y="63"/>
                    <a:pt x="199" y="60"/>
                    <a:pt x="202" y="57"/>
                  </a:cubicBezTo>
                  <a:cubicBezTo>
                    <a:pt x="205" y="53"/>
                    <a:pt x="209" y="58"/>
                    <a:pt x="212" y="58"/>
                  </a:cubicBezTo>
                  <a:cubicBezTo>
                    <a:pt x="217" y="59"/>
                    <a:pt x="217" y="53"/>
                    <a:pt x="214" y="51"/>
                  </a:cubicBezTo>
                  <a:cubicBezTo>
                    <a:pt x="218" y="51"/>
                    <a:pt x="215" y="45"/>
                    <a:pt x="213" y="44"/>
                  </a:cubicBezTo>
                  <a:cubicBezTo>
                    <a:pt x="211" y="43"/>
                    <a:pt x="202" y="46"/>
                    <a:pt x="207" y="47"/>
                  </a:cubicBezTo>
                  <a:cubicBezTo>
                    <a:pt x="206" y="47"/>
                    <a:pt x="200" y="59"/>
                    <a:pt x="196" y="53"/>
                  </a:cubicBezTo>
                  <a:cubicBezTo>
                    <a:pt x="195" y="52"/>
                    <a:pt x="195" y="47"/>
                    <a:pt x="193" y="46"/>
                  </a:cubicBezTo>
                  <a:cubicBezTo>
                    <a:pt x="190" y="46"/>
                    <a:pt x="189" y="49"/>
                    <a:pt x="188" y="50"/>
                  </a:cubicBezTo>
                  <a:cubicBezTo>
                    <a:pt x="190" y="47"/>
                    <a:pt x="181" y="45"/>
                    <a:pt x="180" y="44"/>
                  </a:cubicBezTo>
                  <a:cubicBezTo>
                    <a:pt x="183" y="42"/>
                    <a:pt x="180" y="39"/>
                    <a:pt x="178" y="38"/>
                  </a:cubicBezTo>
                  <a:cubicBezTo>
                    <a:pt x="176" y="36"/>
                    <a:pt x="169" y="35"/>
                    <a:pt x="168" y="37"/>
                  </a:cubicBezTo>
                  <a:cubicBezTo>
                    <a:pt x="163" y="43"/>
                    <a:pt x="173" y="44"/>
                    <a:pt x="175" y="45"/>
                  </a:cubicBezTo>
                  <a:cubicBezTo>
                    <a:pt x="176" y="46"/>
                    <a:pt x="179" y="48"/>
                    <a:pt x="177" y="49"/>
                  </a:cubicBezTo>
                  <a:cubicBezTo>
                    <a:pt x="176" y="50"/>
                    <a:pt x="171" y="51"/>
                    <a:pt x="171" y="52"/>
                  </a:cubicBezTo>
                  <a:cubicBezTo>
                    <a:pt x="169" y="54"/>
                    <a:pt x="172" y="57"/>
                    <a:pt x="170" y="59"/>
                  </a:cubicBezTo>
                  <a:cubicBezTo>
                    <a:pt x="168" y="57"/>
                    <a:pt x="168" y="53"/>
                    <a:pt x="166" y="50"/>
                  </a:cubicBezTo>
                  <a:cubicBezTo>
                    <a:pt x="168" y="53"/>
                    <a:pt x="157" y="52"/>
                    <a:pt x="157" y="52"/>
                  </a:cubicBezTo>
                  <a:cubicBezTo>
                    <a:pt x="154" y="52"/>
                    <a:pt x="148" y="54"/>
                    <a:pt x="145" y="50"/>
                  </a:cubicBezTo>
                  <a:cubicBezTo>
                    <a:pt x="144" y="49"/>
                    <a:pt x="144" y="44"/>
                    <a:pt x="146" y="45"/>
                  </a:cubicBezTo>
                  <a:cubicBezTo>
                    <a:pt x="144" y="43"/>
                    <a:pt x="142" y="41"/>
                    <a:pt x="141" y="40"/>
                  </a:cubicBezTo>
                  <a:cubicBezTo>
                    <a:pt x="132" y="43"/>
                    <a:pt x="125" y="47"/>
                    <a:pt x="117" y="51"/>
                  </a:cubicBezTo>
                  <a:cubicBezTo>
                    <a:pt x="118" y="51"/>
                    <a:pt x="119" y="51"/>
                    <a:pt x="120" y="50"/>
                  </a:cubicBezTo>
                  <a:cubicBezTo>
                    <a:pt x="122" y="50"/>
                    <a:pt x="124" y="48"/>
                    <a:pt x="126" y="47"/>
                  </a:cubicBezTo>
                  <a:cubicBezTo>
                    <a:pt x="128" y="46"/>
                    <a:pt x="134" y="43"/>
                    <a:pt x="136" y="46"/>
                  </a:cubicBezTo>
                  <a:cubicBezTo>
                    <a:pt x="137" y="45"/>
                    <a:pt x="137" y="45"/>
                    <a:pt x="138" y="44"/>
                  </a:cubicBezTo>
                  <a:cubicBezTo>
                    <a:pt x="139" y="46"/>
                    <a:pt x="141" y="48"/>
                    <a:pt x="143" y="51"/>
                  </a:cubicBezTo>
                  <a:cubicBezTo>
                    <a:pt x="141" y="50"/>
                    <a:pt x="137" y="50"/>
                    <a:pt x="135" y="50"/>
                  </a:cubicBezTo>
                  <a:cubicBezTo>
                    <a:pt x="133" y="51"/>
                    <a:pt x="130" y="51"/>
                    <a:pt x="130" y="53"/>
                  </a:cubicBezTo>
                  <a:cubicBezTo>
                    <a:pt x="130" y="55"/>
                    <a:pt x="131" y="57"/>
                    <a:pt x="131" y="58"/>
                  </a:cubicBezTo>
                  <a:cubicBezTo>
                    <a:pt x="128" y="56"/>
                    <a:pt x="125" y="52"/>
                    <a:pt x="121" y="51"/>
                  </a:cubicBezTo>
                  <a:cubicBezTo>
                    <a:pt x="119" y="51"/>
                    <a:pt x="117" y="51"/>
                    <a:pt x="115" y="52"/>
                  </a:cubicBezTo>
                  <a:cubicBezTo>
                    <a:pt x="91" y="65"/>
                    <a:pt x="71" y="84"/>
                    <a:pt x="56" y="107"/>
                  </a:cubicBezTo>
                  <a:cubicBezTo>
                    <a:pt x="57" y="108"/>
                    <a:pt x="58" y="109"/>
                    <a:pt x="59" y="109"/>
                  </a:cubicBezTo>
                  <a:cubicBezTo>
                    <a:pt x="62" y="110"/>
                    <a:pt x="59" y="117"/>
                    <a:pt x="64" y="113"/>
                  </a:cubicBezTo>
                  <a:cubicBezTo>
                    <a:pt x="66" y="115"/>
                    <a:pt x="66" y="116"/>
                    <a:pt x="65" y="118"/>
                  </a:cubicBezTo>
                  <a:cubicBezTo>
                    <a:pt x="65" y="118"/>
                    <a:pt x="75" y="124"/>
                    <a:pt x="76" y="125"/>
                  </a:cubicBezTo>
                  <a:cubicBezTo>
                    <a:pt x="78" y="126"/>
                    <a:pt x="80" y="128"/>
                    <a:pt x="81" y="130"/>
                  </a:cubicBezTo>
                  <a:cubicBezTo>
                    <a:pt x="82" y="132"/>
                    <a:pt x="80" y="134"/>
                    <a:pt x="79" y="135"/>
                  </a:cubicBezTo>
                  <a:cubicBezTo>
                    <a:pt x="78" y="134"/>
                    <a:pt x="75" y="130"/>
                    <a:pt x="74" y="131"/>
                  </a:cubicBezTo>
                  <a:cubicBezTo>
                    <a:pt x="73" y="133"/>
                    <a:pt x="74" y="139"/>
                    <a:pt x="77" y="139"/>
                  </a:cubicBezTo>
                  <a:cubicBezTo>
                    <a:pt x="73" y="139"/>
                    <a:pt x="75" y="155"/>
                    <a:pt x="74" y="158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3" y="161"/>
                    <a:pt x="76" y="173"/>
                    <a:pt x="81" y="172"/>
                  </a:cubicBezTo>
                  <a:cubicBezTo>
                    <a:pt x="78" y="172"/>
                    <a:pt x="87" y="184"/>
                    <a:pt x="88" y="185"/>
                  </a:cubicBezTo>
                  <a:cubicBezTo>
                    <a:pt x="91" y="187"/>
                    <a:pt x="95" y="188"/>
                    <a:pt x="97" y="192"/>
                  </a:cubicBezTo>
                  <a:cubicBezTo>
                    <a:pt x="100" y="195"/>
                    <a:pt x="100" y="201"/>
                    <a:pt x="103" y="203"/>
                  </a:cubicBezTo>
                  <a:cubicBezTo>
                    <a:pt x="102" y="206"/>
                    <a:pt x="108" y="210"/>
                    <a:pt x="108" y="214"/>
                  </a:cubicBezTo>
                  <a:cubicBezTo>
                    <a:pt x="108" y="214"/>
                    <a:pt x="107" y="214"/>
                    <a:pt x="107" y="215"/>
                  </a:cubicBezTo>
                  <a:cubicBezTo>
                    <a:pt x="108" y="218"/>
                    <a:pt x="113" y="218"/>
                    <a:pt x="115" y="221"/>
                  </a:cubicBezTo>
                  <a:cubicBezTo>
                    <a:pt x="116" y="223"/>
                    <a:pt x="115" y="228"/>
                    <a:pt x="118" y="227"/>
                  </a:cubicBezTo>
                  <a:cubicBezTo>
                    <a:pt x="118" y="222"/>
                    <a:pt x="115" y="216"/>
                    <a:pt x="112" y="212"/>
                  </a:cubicBezTo>
                  <a:cubicBezTo>
                    <a:pt x="110" y="209"/>
                    <a:pt x="109" y="207"/>
                    <a:pt x="108" y="204"/>
                  </a:cubicBezTo>
                  <a:cubicBezTo>
                    <a:pt x="106" y="202"/>
                    <a:pt x="106" y="199"/>
                    <a:pt x="105" y="197"/>
                  </a:cubicBezTo>
                  <a:cubicBezTo>
                    <a:pt x="106" y="197"/>
                    <a:pt x="112" y="199"/>
                    <a:pt x="111" y="200"/>
                  </a:cubicBezTo>
                  <a:cubicBezTo>
                    <a:pt x="109" y="205"/>
                    <a:pt x="119" y="214"/>
                    <a:pt x="122" y="217"/>
                  </a:cubicBezTo>
                  <a:cubicBezTo>
                    <a:pt x="123" y="218"/>
                    <a:pt x="128" y="225"/>
                    <a:pt x="125" y="225"/>
                  </a:cubicBezTo>
                  <a:cubicBezTo>
                    <a:pt x="129" y="225"/>
                    <a:pt x="133" y="230"/>
                    <a:pt x="135" y="233"/>
                  </a:cubicBezTo>
                  <a:cubicBezTo>
                    <a:pt x="137" y="236"/>
                    <a:pt x="136" y="241"/>
                    <a:pt x="138" y="245"/>
                  </a:cubicBezTo>
                  <a:cubicBezTo>
                    <a:pt x="139" y="250"/>
                    <a:pt x="146" y="252"/>
                    <a:pt x="150" y="255"/>
                  </a:cubicBezTo>
                  <a:cubicBezTo>
                    <a:pt x="154" y="256"/>
                    <a:pt x="157" y="259"/>
                    <a:pt x="160" y="260"/>
                  </a:cubicBezTo>
                  <a:cubicBezTo>
                    <a:pt x="166" y="262"/>
                    <a:pt x="167" y="260"/>
                    <a:pt x="171" y="260"/>
                  </a:cubicBezTo>
                  <a:cubicBezTo>
                    <a:pt x="178" y="259"/>
                    <a:pt x="179" y="266"/>
                    <a:pt x="184" y="269"/>
                  </a:cubicBezTo>
                  <a:cubicBezTo>
                    <a:pt x="187" y="270"/>
                    <a:pt x="194" y="273"/>
                    <a:pt x="198" y="271"/>
                  </a:cubicBezTo>
                  <a:cubicBezTo>
                    <a:pt x="196" y="272"/>
                    <a:pt x="203" y="282"/>
                    <a:pt x="204" y="283"/>
                  </a:cubicBezTo>
                  <a:cubicBezTo>
                    <a:pt x="206" y="286"/>
                    <a:pt x="210" y="287"/>
                    <a:pt x="213" y="290"/>
                  </a:cubicBezTo>
                  <a:cubicBezTo>
                    <a:pt x="213" y="290"/>
                    <a:pt x="214" y="289"/>
                    <a:pt x="214" y="288"/>
                  </a:cubicBezTo>
                  <a:cubicBezTo>
                    <a:pt x="213" y="291"/>
                    <a:pt x="218" y="296"/>
                    <a:pt x="221" y="296"/>
                  </a:cubicBezTo>
                  <a:cubicBezTo>
                    <a:pt x="223" y="295"/>
                    <a:pt x="224" y="290"/>
                    <a:pt x="224" y="288"/>
                  </a:cubicBezTo>
                  <a:cubicBezTo>
                    <a:pt x="219" y="290"/>
                    <a:pt x="215" y="288"/>
                    <a:pt x="212" y="283"/>
                  </a:cubicBezTo>
                  <a:cubicBezTo>
                    <a:pt x="211" y="282"/>
                    <a:pt x="207" y="275"/>
                    <a:pt x="211" y="275"/>
                  </a:cubicBezTo>
                  <a:cubicBezTo>
                    <a:pt x="216" y="275"/>
                    <a:pt x="212" y="271"/>
                    <a:pt x="212" y="268"/>
                  </a:cubicBezTo>
                  <a:cubicBezTo>
                    <a:pt x="211" y="264"/>
                    <a:pt x="208" y="262"/>
                    <a:pt x="206" y="259"/>
                  </a:cubicBezTo>
                  <a:cubicBezTo>
                    <a:pt x="205" y="262"/>
                    <a:pt x="200" y="261"/>
                    <a:pt x="198" y="259"/>
                  </a:cubicBezTo>
                  <a:cubicBezTo>
                    <a:pt x="198" y="259"/>
                    <a:pt x="197" y="261"/>
                    <a:pt x="197" y="262"/>
                  </a:cubicBezTo>
                  <a:cubicBezTo>
                    <a:pt x="196" y="262"/>
                    <a:pt x="195" y="262"/>
                    <a:pt x="194" y="261"/>
                  </a:cubicBezTo>
                  <a:cubicBezTo>
                    <a:pt x="194" y="258"/>
                    <a:pt x="194" y="255"/>
                    <a:pt x="195" y="251"/>
                  </a:cubicBezTo>
                  <a:cubicBezTo>
                    <a:pt x="196" y="247"/>
                    <a:pt x="205" y="238"/>
                    <a:pt x="194" y="239"/>
                  </a:cubicBezTo>
                  <a:cubicBezTo>
                    <a:pt x="190" y="239"/>
                    <a:pt x="188" y="240"/>
                    <a:pt x="187" y="244"/>
                  </a:cubicBezTo>
                  <a:cubicBezTo>
                    <a:pt x="186" y="247"/>
                    <a:pt x="186" y="249"/>
                    <a:pt x="183" y="251"/>
                  </a:cubicBezTo>
                  <a:cubicBezTo>
                    <a:pt x="181" y="252"/>
                    <a:pt x="173" y="251"/>
                    <a:pt x="171" y="250"/>
                  </a:cubicBezTo>
                  <a:cubicBezTo>
                    <a:pt x="166" y="247"/>
                    <a:pt x="163" y="239"/>
                    <a:pt x="163" y="234"/>
                  </a:cubicBezTo>
                  <a:cubicBezTo>
                    <a:pt x="163" y="227"/>
                    <a:pt x="166" y="221"/>
                    <a:pt x="163" y="215"/>
                  </a:cubicBezTo>
                  <a:cubicBezTo>
                    <a:pt x="164" y="213"/>
                    <a:pt x="166" y="211"/>
                    <a:pt x="168" y="210"/>
                  </a:cubicBezTo>
                  <a:cubicBezTo>
                    <a:pt x="169" y="209"/>
                    <a:pt x="171" y="210"/>
                    <a:pt x="172" y="207"/>
                  </a:cubicBezTo>
                  <a:cubicBezTo>
                    <a:pt x="171" y="207"/>
                    <a:pt x="170" y="206"/>
                    <a:pt x="170" y="206"/>
                  </a:cubicBezTo>
                  <a:cubicBezTo>
                    <a:pt x="173" y="208"/>
                    <a:pt x="180" y="203"/>
                    <a:pt x="184" y="206"/>
                  </a:cubicBezTo>
                  <a:cubicBezTo>
                    <a:pt x="186" y="207"/>
                    <a:pt x="188" y="208"/>
                    <a:pt x="189" y="205"/>
                  </a:cubicBezTo>
                  <a:cubicBezTo>
                    <a:pt x="189" y="205"/>
                    <a:pt x="187" y="202"/>
                    <a:pt x="188" y="200"/>
                  </a:cubicBezTo>
                  <a:cubicBezTo>
                    <a:pt x="189" y="204"/>
                    <a:pt x="192" y="205"/>
                    <a:pt x="196" y="202"/>
                  </a:cubicBezTo>
                  <a:cubicBezTo>
                    <a:pt x="197" y="203"/>
                    <a:pt x="201" y="203"/>
                    <a:pt x="204" y="204"/>
                  </a:cubicBezTo>
                  <a:cubicBezTo>
                    <a:pt x="207" y="206"/>
                    <a:pt x="207" y="209"/>
                    <a:pt x="211" y="205"/>
                  </a:cubicBezTo>
                  <a:cubicBezTo>
                    <a:pt x="213" y="208"/>
                    <a:pt x="213" y="208"/>
                    <a:pt x="214" y="211"/>
                  </a:cubicBezTo>
                  <a:cubicBezTo>
                    <a:pt x="214" y="214"/>
                    <a:pt x="216" y="221"/>
                    <a:pt x="218" y="222"/>
                  </a:cubicBezTo>
                  <a:cubicBezTo>
                    <a:pt x="224" y="225"/>
                    <a:pt x="222" y="217"/>
                    <a:pt x="222" y="214"/>
                  </a:cubicBezTo>
                  <a:cubicBezTo>
                    <a:pt x="222" y="213"/>
                    <a:pt x="222" y="205"/>
                    <a:pt x="221" y="205"/>
                  </a:cubicBezTo>
                  <a:cubicBezTo>
                    <a:pt x="213" y="203"/>
                    <a:pt x="216" y="197"/>
                    <a:pt x="221" y="193"/>
                  </a:cubicBezTo>
                  <a:cubicBezTo>
                    <a:pt x="222" y="192"/>
                    <a:pt x="227" y="190"/>
                    <a:pt x="230" y="188"/>
                  </a:cubicBezTo>
                  <a:cubicBezTo>
                    <a:pt x="232" y="186"/>
                    <a:pt x="235" y="183"/>
                    <a:pt x="234" y="179"/>
                  </a:cubicBezTo>
                  <a:cubicBezTo>
                    <a:pt x="235" y="179"/>
                    <a:pt x="236" y="178"/>
                    <a:pt x="236" y="177"/>
                  </a:cubicBezTo>
                  <a:cubicBezTo>
                    <a:pt x="236" y="177"/>
                    <a:pt x="233" y="174"/>
                    <a:pt x="232" y="175"/>
                  </a:cubicBezTo>
                  <a:cubicBezTo>
                    <a:pt x="234" y="174"/>
                    <a:pt x="234" y="172"/>
                    <a:pt x="233" y="171"/>
                  </a:cubicBezTo>
                  <a:cubicBezTo>
                    <a:pt x="235" y="169"/>
                    <a:pt x="234" y="166"/>
                    <a:pt x="236" y="165"/>
                  </a:cubicBezTo>
                  <a:cubicBezTo>
                    <a:pt x="239" y="169"/>
                    <a:pt x="245" y="165"/>
                    <a:pt x="242" y="162"/>
                  </a:cubicBezTo>
                  <a:cubicBezTo>
                    <a:pt x="244" y="158"/>
                    <a:pt x="250" y="160"/>
                    <a:pt x="252" y="157"/>
                  </a:cubicBezTo>
                  <a:cubicBezTo>
                    <a:pt x="255" y="158"/>
                    <a:pt x="253" y="153"/>
                    <a:pt x="255" y="150"/>
                  </a:cubicBezTo>
                  <a:cubicBezTo>
                    <a:pt x="256" y="148"/>
                    <a:pt x="259" y="148"/>
                    <a:pt x="262" y="147"/>
                  </a:cubicBezTo>
                  <a:cubicBezTo>
                    <a:pt x="262" y="147"/>
                    <a:pt x="268" y="143"/>
                    <a:pt x="266" y="143"/>
                  </a:cubicBezTo>
                  <a:cubicBezTo>
                    <a:pt x="270" y="144"/>
                    <a:pt x="279" y="139"/>
                    <a:pt x="272" y="135"/>
                  </a:cubicBezTo>
                  <a:cubicBezTo>
                    <a:pt x="273" y="133"/>
                    <a:pt x="270" y="132"/>
                    <a:pt x="268" y="132"/>
                  </a:cubicBezTo>
                  <a:cubicBezTo>
                    <a:pt x="269" y="131"/>
                    <a:pt x="272" y="132"/>
                    <a:pt x="273" y="131"/>
                  </a:cubicBezTo>
                  <a:cubicBezTo>
                    <a:pt x="276" y="129"/>
                    <a:pt x="274" y="128"/>
                    <a:pt x="271" y="127"/>
                  </a:cubicBezTo>
                  <a:cubicBezTo>
                    <a:pt x="268" y="126"/>
                    <a:pt x="263" y="128"/>
                    <a:pt x="261" y="130"/>
                  </a:cubicBezTo>
                  <a:cubicBezTo>
                    <a:pt x="259" y="132"/>
                    <a:pt x="257" y="134"/>
                    <a:pt x="255" y="135"/>
                  </a:cubicBezTo>
                  <a:close/>
                  <a:moveTo>
                    <a:pt x="308" y="302"/>
                  </a:moveTo>
                  <a:cubicBezTo>
                    <a:pt x="306" y="301"/>
                    <a:pt x="303" y="301"/>
                    <a:pt x="301" y="300"/>
                  </a:cubicBezTo>
                  <a:cubicBezTo>
                    <a:pt x="299" y="300"/>
                    <a:pt x="298" y="299"/>
                    <a:pt x="295" y="298"/>
                  </a:cubicBezTo>
                  <a:cubicBezTo>
                    <a:pt x="296" y="293"/>
                    <a:pt x="290" y="292"/>
                    <a:pt x="287" y="289"/>
                  </a:cubicBezTo>
                  <a:cubicBezTo>
                    <a:pt x="284" y="287"/>
                    <a:pt x="282" y="284"/>
                    <a:pt x="277" y="285"/>
                  </a:cubicBezTo>
                  <a:cubicBezTo>
                    <a:pt x="276" y="285"/>
                    <a:pt x="271" y="287"/>
                    <a:pt x="272" y="288"/>
                  </a:cubicBezTo>
                  <a:cubicBezTo>
                    <a:pt x="269" y="285"/>
                    <a:pt x="268" y="284"/>
                    <a:pt x="263" y="282"/>
                  </a:cubicBezTo>
                  <a:cubicBezTo>
                    <a:pt x="259" y="281"/>
                    <a:pt x="257" y="276"/>
                    <a:pt x="253" y="281"/>
                  </a:cubicBezTo>
                  <a:cubicBezTo>
                    <a:pt x="251" y="283"/>
                    <a:pt x="252" y="286"/>
                    <a:pt x="251" y="288"/>
                  </a:cubicBezTo>
                  <a:cubicBezTo>
                    <a:pt x="247" y="285"/>
                    <a:pt x="254" y="282"/>
                    <a:pt x="251" y="279"/>
                  </a:cubicBezTo>
                  <a:cubicBezTo>
                    <a:pt x="248" y="275"/>
                    <a:pt x="243" y="281"/>
                    <a:pt x="240" y="282"/>
                  </a:cubicBezTo>
                  <a:cubicBezTo>
                    <a:pt x="239" y="284"/>
                    <a:pt x="237" y="284"/>
                    <a:pt x="236" y="286"/>
                  </a:cubicBezTo>
                  <a:cubicBezTo>
                    <a:pt x="235" y="287"/>
                    <a:pt x="234" y="290"/>
                    <a:pt x="233" y="291"/>
                  </a:cubicBezTo>
                  <a:cubicBezTo>
                    <a:pt x="233" y="289"/>
                    <a:pt x="228" y="290"/>
                    <a:pt x="228" y="288"/>
                  </a:cubicBezTo>
                  <a:cubicBezTo>
                    <a:pt x="229" y="294"/>
                    <a:pt x="229" y="301"/>
                    <a:pt x="230" y="307"/>
                  </a:cubicBezTo>
                  <a:cubicBezTo>
                    <a:pt x="231" y="310"/>
                    <a:pt x="230" y="316"/>
                    <a:pt x="227" y="319"/>
                  </a:cubicBezTo>
                  <a:cubicBezTo>
                    <a:pt x="224" y="321"/>
                    <a:pt x="221" y="324"/>
                    <a:pt x="220" y="329"/>
                  </a:cubicBezTo>
                  <a:cubicBezTo>
                    <a:pt x="220" y="332"/>
                    <a:pt x="220" y="334"/>
                    <a:pt x="223" y="335"/>
                  </a:cubicBezTo>
                  <a:cubicBezTo>
                    <a:pt x="223" y="339"/>
                    <a:pt x="219" y="342"/>
                    <a:pt x="219" y="346"/>
                  </a:cubicBezTo>
                  <a:cubicBezTo>
                    <a:pt x="219" y="346"/>
                    <a:pt x="220" y="348"/>
                    <a:pt x="220" y="350"/>
                  </a:cubicBezTo>
                  <a:cubicBezTo>
                    <a:pt x="254" y="344"/>
                    <a:pt x="285" y="327"/>
                    <a:pt x="308" y="302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Freeform: Shape 30"/>
            <p:cNvSpPr>
              <a:spLocks/>
            </p:cNvSpPr>
            <p:nvPr/>
          </p:nvSpPr>
          <p:spPr bwMode="auto">
            <a:xfrm>
              <a:off x="4879234" y="3431204"/>
              <a:ext cx="442149" cy="442149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Freeform: Shape 31"/>
            <p:cNvSpPr>
              <a:spLocks/>
            </p:cNvSpPr>
            <p:nvPr/>
          </p:nvSpPr>
          <p:spPr bwMode="auto">
            <a:xfrm>
              <a:off x="4902548" y="4707525"/>
              <a:ext cx="395520" cy="577832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0" y="35"/>
                </a:cxn>
                <a:cxn ang="0">
                  <a:pos x="16" y="74"/>
                </a:cxn>
                <a:cxn ang="0">
                  <a:pos x="35" y="102"/>
                </a:cxn>
                <a:cxn ang="0">
                  <a:pos x="54" y="74"/>
                </a:cxn>
                <a:cxn ang="0">
                  <a:pos x="70" y="35"/>
                </a:cxn>
                <a:cxn ang="0">
                  <a:pos x="35" y="0"/>
                </a:cxn>
                <a:cxn ang="0">
                  <a:pos x="43" y="87"/>
                </a:cxn>
                <a:cxn ang="0">
                  <a:pos x="27" y="89"/>
                </a:cxn>
                <a:cxn ang="0">
                  <a:pos x="26" y="83"/>
                </a:cxn>
                <a:cxn ang="0">
                  <a:pos x="26" y="83"/>
                </a:cxn>
                <a:cxn ang="0">
                  <a:pos x="45" y="80"/>
                </a:cxn>
                <a:cxn ang="0">
                  <a:pos x="44" y="83"/>
                </a:cxn>
                <a:cxn ang="0">
                  <a:pos x="43" y="87"/>
                </a:cxn>
                <a:cxn ang="0">
                  <a:pos x="25" y="79"/>
                </a:cxn>
                <a:cxn ang="0">
                  <a:pos x="23" y="73"/>
                </a:cxn>
                <a:cxn ang="0">
                  <a:pos x="47" y="73"/>
                </a:cxn>
                <a:cxn ang="0">
                  <a:pos x="46" y="77"/>
                </a:cxn>
                <a:cxn ang="0">
                  <a:pos x="25" y="79"/>
                </a:cxn>
                <a:cxn ang="0">
                  <a:pos x="35" y="96"/>
                </a:cxn>
                <a:cxn ang="0">
                  <a:pos x="29" y="92"/>
                </a:cxn>
                <a:cxn ang="0">
                  <a:pos x="42" y="90"/>
                </a:cxn>
                <a:cxn ang="0">
                  <a:pos x="35" y="96"/>
                </a:cxn>
                <a:cxn ang="0">
                  <a:pos x="50" y="67"/>
                </a:cxn>
                <a:cxn ang="0">
                  <a:pos x="20" y="67"/>
                </a:cxn>
                <a:cxn ang="0">
                  <a:pos x="15" y="57"/>
                </a:cxn>
                <a:cxn ang="0">
                  <a:pos x="6" y="35"/>
                </a:cxn>
                <a:cxn ang="0">
                  <a:pos x="35" y="6"/>
                </a:cxn>
                <a:cxn ang="0">
                  <a:pos x="64" y="35"/>
                </a:cxn>
                <a:cxn ang="0">
                  <a:pos x="55" y="57"/>
                </a:cxn>
                <a:cxn ang="0">
                  <a:pos x="50" y="67"/>
                </a:cxn>
                <a:cxn ang="0">
                  <a:pos x="50" y="67"/>
                </a:cxn>
                <a:cxn ang="0">
                  <a:pos x="50" y="67"/>
                </a:cxn>
              </a:cxnLst>
              <a:rect l="0" t="0" r="r" b="b"/>
              <a:pathLst>
                <a:path w="70" h="102">
                  <a:moveTo>
                    <a:pt x="35" y="0"/>
                  </a:moveTo>
                  <a:cubicBezTo>
                    <a:pt x="16" y="0"/>
                    <a:pt x="0" y="16"/>
                    <a:pt x="0" y="35"/>
                  </a:cubicBezTo>
                  <a:cubicBezTo>
                    <a:pt x="0" y="48"/>
                    <a:pt x="12" y="62"/>
                    <a:pt x="16" y="74"/>
                  </a:cubicBezTo>
                  <a:cubicBezTo>
                    <a:pt x="22" y="91"/>
                    <a:pt x="22" y="102"/>
                    <a:pt x="35" y="102"/>
                  </a:cubicBezTo>
                  <a:cubicBezTo>
                    <a:pt x="49" y="102"/>
                    <a:pt x="48" y="92"/>
                    <a:pt x="54" y="74"/>
                  </a:cubicBezTo>
                  <a:cubicBezTo>
                    <a:pt x="58" y="62"/>
                    <a:pt x="70" y="48"/>
                    <a:pt x="70" y="35"/>
                  </a:cubicBezTo>
                  <a:cubicBezTo>
                    <a:pt x="70" y="16"/>
                    <a:pt x="54" y="0"/>
                    <a:pt x="35" y="0"/>
                  </a:cubicBezTo>
                  <a:close/>
                  <a:moveTo>
                    <a:pt x="43" y="87"/>
                  </a:moveTo>
                  <a:cubicBezTo>
                    <a:pt x="27" y="89"/>
                    <a:pt x="27" y="89"/>
                    <a:pt x="27" y="89"/>
                  </a:cubicBezTo>
                  <a:cubicBezTo>
                    <a:pt x="27" y="87"/>
                    <a:pt x="26" y="85"/>
                    <a:pt x="26" y="83"/>
                  </a:cubicBezTo>
                  <a:cubicBezTo>
                    <a:pt x="26" y="83"/>
                    <a:pt x="26" y="83"/>
                    <a:pt x="26" y="83"/>
                  </a:cubicBezTo>
                  <a:cubicBezTo>
                    <a:pt x="45" y="80"/>
                    <a:pt x="45" y="80"/>
                    <a:pt x="45" y="80"/>
                  </a:cubicBezTo>
                  <a:cubicBezTo>
                    <a:pt x="45" y="81"/>
                    <a:pt x="45" y="82"/>
                    <a:pt x="44" y="83"/>
                  </a:cubicBezTo>
                  <a:cubicBezTo>
                    <a:pt x="44" y="84"/>
                    <a:pt x="44" y="86"/>
                    <a:pt x="43" y="87"/>
                  </a:cubicBezTo>
                  <a:close/>
                  <a:moveTo>
                    <a:pt x="25" y="79"/>
                  </a:moveTo>
                  <a:cubicBezTo>
                    <a:pt x="24" y="78"/>
                    <a:pt x="23" y="76"/>
                    <a:pt x="23" y="73"/>
                  </a:cubicBezTo>
                  <a:cubicBezTo>
                    <a:pt x="47" y="73"/>
                    <a:pt x="47" y="73"/>
                    <a:pt x="47" y="73"/>
                  </a:cubicBezTo>
                  <a:cubicBezTo>
                    <a:pt x="47" y="75"/>
                    <a:pt x="47" y="76"/>
                    <a:pt x="46" y="77"/>
                  </a:cubicBezTo>
                  <a:lnTo>
                    <a:pt x="25" y="79"/>
                  </a:lnTo>
                  <a:close/>
                  <a:moveTo>
                    <a:pt x="35" y="96"/>
                  </a:moveTo>
                  <a:cubicBezTo>
                    <a:pt x="32" y="96"/>
                    <a:pt x="30" y="95"/>
                    <a:pt x="29" y="92"/>
                  </a:cubicBezTo>
                  <a:cubicBezTo>
                    <a:pt x="42" y="90"/>
                    <a:pt x="42" y="90"/>
                    <a:pt x="42" y="90"/>
                  </a:cubicBezTo>
                  <a:cubicBezTo>
                    <a:pt x="40" y="95"/>
                    <a:pt x="39" y="96"/>
                    <a:pt x="35" y="96"/>
                  </a:cubicBezTo>
                  <a:close/>
                  <a:moveTo>
                    <a:pt x="50" y="67"/>
                  </a:moveTo>
                  <a:cubicBezTo>
                    <a:pt x="20" y="67"/>
                    <a:pt x="20" y="67"/>
                    <a:pt x="20" y="67"/>
                  </a:cubicBezTo>
                  <a:cubicBezTo>
                    <a:pt x="19" y="64"/>
                    <a:pt x="17" y="60"/>
                    <a:pt x="15" y="57"/>
                  </a:cubicBezTo>
                  <a:cubicBezTo>
                    <a:pt x="11" y="49"/>
                    <a:pt x="6" y="41"/>
                    <a:pt x="6" y="35"/>
                  </a:cubicBezTo>
                  <a:cubicBezTo>
                    <a:pt x="6" y="19"/>
                    <a:pt x="19" y="6"/>
                    <a:pt x="35" y="6"/>
                  </a:cubicBezTo>
                  <a:cubicBezTo>
                    <a:pt x="51" y="6"/>
                    <a:pt x="64" y="19"/>
                    <a:pt x="64" y="35"/>
                  </a:cubicBezTo>
                  <a:cubicBezTo>
                    <a:pt x="64" y="41"/>
                    <a:pt x="60" y="49"/>
                    <a:pt x="55" y="57"/>
                  </a:cubicBezTo>
                  <a:cubicBezTo>
                    <a:pt x="53" y="60"/>
                    <a:pt x="52" y="64"/>
                    <a:pt x="50" y="67"/>
                  </a:cubicBezTo>
                  <a:close/>
                  <a:moveTo>
                    <a:pt x="50" y="67"/>
                  </a:moveTo>
                  <a:cubicBezTo>
                    <a:pt x="50" y="67"/>
                    <a:pt x="50" y="67"/>
                    <a:pt x="50" y="67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Freeform: Shape 32"/>
            <p:cNvSpPr>
              <a:spLocks/>
            </p:cNvSpPr>
            <p:nvPr/>
          </p:nvSpPr>
          <p:spPr bwMode="auto">
            <a:xfrm>
              <a:off x="6786800" y="2118676"/>
              <a:ext cx="505173" cy="378881"/>
            </a:xfrm>
            <a:custGeom>
              <a:avLst/>
              <a:gdLst/>
              <a:ahLst/>
              <a:cxnLst>
                <a:cxn ang="0">
                  <a:pos x="78" y="58"/>
                </a:cxn>
                <a:cxn ang="0">
                  <a:pos x="0" y="58"/>
                </a:cxn>
                <a:cxn ang="0">
                  <a:pos x="0" y="0"/>
                </a:cxn>
                <a:cxn ang="0">
                  <a:pos x="5" y="0"/>
                </a:cxn>
                <a:cxn ang="0">
                  <a:pos x="5" y="53"/>
                </a:cxn>
                <a:cxn ang="0">
                  <a:pos x="78" y="53"/>
                </a:cxn>
                <a:cxn ang="0">
                  <a:pos x="78" y="58"/>
                </a:cxn>
                <a:cxn ang="0">
                  <a:pos x="73" y="22"/>
                </a:cxn>
                <a:cxn ang="0">
                  <a:pos x="71" y="23"/>
                </a:cxn>
                <a:cxn ang="0">
                  <a:pos x="66" y="18"/>
                </a:cxn>
                <a:cxn ang="0">
                  <a:pos x="42" y="42"/>
                </a:cxn>
                <a:cxn ang="0">
                  <a:pos x="40" y="42"/>
                </a:cxn>
                <a:cxn ang="0">
                  <a:pos x="31" y="34"/>
                </a:cxn>
                <a:cxn ang="0">
                  <a:pos x="16" y="49"/>
                </a:cxn>
                <a:cxn ang="0">
                  <a:pos x="8" y="42"/>
                </a:cxn>
                <a:cxn ang="0">
                  <a:pos x="30" y="20"/>
                </a:cxn>
                <a:cxn ang="0">
                  <a:pos x="32" y="20"/>
                </a:cxn>
                <a:cxn ang="0">
                  <a:pos x="41" y="29"/>
                </a:cxn>
                <a:cxn ang="0">
                  <a:pos x="59" y="11"/>
                </a:cxn>
                <a:cxn ang="0">
                  <a:pos x="54" y="6"/>
                </a:cxn>
                <a:cxn ang="0">
                  <a:pos x="55" y="4"/>
                </a:cxn>
                <a:cxn ang="0">
                  <a:pos x="71" y="4"/>
                </a:cxn>
                <a:cxn ang="0">
                  <a:pos x="73" y="6"/>
                </a:cxn>
                <a:cxn ang="0">
                  <a:pos x="73" y="22"/>
                </a:cxn>
              </a:cxnLst>
              <a:rect l="0" t="0" r="r" b="b"/>
              <a:pathLst>
                <a:path w="78" h="58">
                  <a:moveTo>
                    <a:pt x="78" y="58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78" y="53"/>
                    <a:pt x="78" y="53"/>
                    <a:pt x="78" y="53"/>
                  </a:cubicBezTo>
                  <a:lnTo>
                    <a:pt x="78" y="58"/>
                  </a:lnTo>
                  <a:close/>
                  <a:moveTo>
                    <a:pt x="73" y="22"/>
                  </a:moveTo>
                  <a:cubicBezTo>
                    <a:pt x="73" y="23"/>
                    <a:pt x="71" y="24"/>
                    <a:pt x="71" y="23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1" y="43"/>
                    <a:pt x="41" y="43"/>
                    <a:pt x="40" y="42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1" y="19"/>
                    <a:pt x="32" y="19"/>
                    <a:pt x="32" y="20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4" y="4"/>
                    <a:pt x="55" y="4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72" y="4"/>
                    <a:pt x="73" y="5"/>
                    <a:pt x="73" y="6"/>
                  </a:cubicBezTo>
                  <a:lnTo>
                    <a:pt x="73" y="2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Freeform: Shape 33"/>
            <p:cNvSpPr>
              <a:spLocks/>
            </p:cNvSpPr>
            <p:nvPr/>
          </p:nvSpPr>
          <p:spPr bwMode="auto">
            <a:xfrm>
              <a:off x="6837148" y="4807004"/>
              <a:ext cx="404481" cy="378881"/>
            </a:xfrm>
            <a:custGeom>
              <a:avLst/>
              <a:gdLst/>
              <a:ahLst/>
              <a:cxnLst>
                <a:cxn ang="0">
                  <a:pos x="13" y="39"/>
                </a:cxn>
                <a:cxn ang="0">
                  <a:pos x="8" y="39"/>
                </a:cxn>
                <a:cxn ang="0">
                  <a:pos x="0" y="33"/>
                </a:cxn>
                <a:cxn ang="0">
                  <a:pos x="5" y="19"/>
                </a:cxn>
                <a:cxn ang="0">
                  <a:pos x="15" y="22"/>
                </a:cxn>
                <a:cxn ang="0">
                  <a:pos x="20" y="21"/>
                </a:cxn>
                <a:cxn ang="0">
                  <a:pos x="20" y="24"/>
                </a:cxn>
                <a:cxn ang="0">
                  <a:pos x="23" y="34"/>
                </a:cxn>
                <a:cxn ang="0">
                  <a:pos x="13" y="39"/>
                </a:cxn>
                <a:cxn ang="0">
                  <a:pos x="15" y="19"/>
                </a:cxn>
                <a:cxn ang="0">
                  <a:pos x="5" y="9"/>
                </a:cxn>
                <a:cxn ang="0">
                  <a:pos x="15" y="0"/>
                </a:cxn>
                <a:cxn ang="0">
                  <a:pos x="25" y="9"/>
                </a:cxn>
                <a:cxn ang="0">
                  <a:pos x="15" y="19"/>
                </a:cxn>
                <a:cxn ang="0">
                  <a:pos x="53" y="68"/>
                </a:cxn>
                <a:cxn ang="0">
                  <a:pos x="20" y="68"/>
                </a:cxn>
                <a:cxn ang="0">
                  <a:pos x="10" y="58"/>
                </a:cxn>
                <a:cxn ang="0">
                  <a:pos x="23" y="36"/>
                </a:cxn>
                <a:cxn ang="0">
                  <a:pos x="37" y="41"/>
                </a:cxn>
                <a:cxn ang="0">
                  <a:pos x="50" y="36"/>
                </a:cxn>
                <a:cxn ang="0">
                  <a:pos x="64" y="58"/>
                </a:cxn>
                <a:cxn ang="0">
                  <a:pos x="53" y="68"/>
                </a:cxn>
                <a:cxn ang="0">
                  <a:pos x="37" y="39"/>
                </a:cxn>
                <a:cxn ang="0">
                  <a:pos x="22" y="24"/>
                </a:cxn>
                <a:cxn ang="0">
                  <a:pos x="37" y="9"/>
                </a:cxn>
                <a:cxn ang="0">
                  <a:pos x="51" y="24"/>
                </a:cxn>
                <a:cxn ang="0">
                  <a:pos x="37" y="39"/>
                </a:cxn>
                <a:cxn ang="0">
                  <a:pos x="59" y="19"/>
                </a:cxn>
                <a:cxn ang="0">
                  <a:pos x="49" y="9"/>
                </a:cxn>
                <a:cxn ang="0">
                  <a:pos x="59" y="0"/>
                </a:cxn>
                <a:cxn ang="0">
                  <a:pos x="68" y="9"/>
                </a:cxn>
                <a:cxn ang="0">
                  <a:pos x="59" y="19"/>
                </a:cxn>
                <a:cxn ang="0">
                  <a:pos x="66" y="39"/>
                </a:cxn>
                <a:cxn ang="0">
                  <a:pos x="61" y="39"/>
                </a:cxn>
                <a:cxn ang="0">
                  <a:pos x="51" y="34"/>
                </a:cxn>
                <a:cxn ang="0">
                  <a:pos x="54" y="24"/>
                </a:cxn>
                <a:cxn ang="0">
                  <a:pos x="54" y="21"/>
                </a:cxn>
                <a:cxn ang="0">
                  <a:pos x="59" y="22"/>
                </a:cxn>
                <a:cxn ang="0">
                  <a:pos x="69" y="19"/>
                </a:cxn>
                <a:cxn ang="0">
                  <a:pos x="73" y="33"/>
                </a:cxn>
                <a:cxn ang="0">
                  <a:pos x="66" y="39"/>
                </a:cxn>
              </a:cxnLst>
              <a:rect l="0" t="0" r="r" b="b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772561" y="318255"/>
            <a:ext cx="2646878" cy="629704"/>
            <a:chOff x="457200" y="184826"/>
            <a:chExt cx="2646878" cy="629704"/>
          </a:xfrm>
        </p:grpSpPr>
        <p:sp>
          <p:nvSpPr>
            <p:cNvPr id="36" name="文本框 35"/>
            <p:cNvSpPr txBox="1"/>
            <p:nvPr/>
          </p:nvSpPr>
          <p:spPr>
            <a:xfrm>
              <a:off x="457200" y="184826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标题文字添加此处</a:t>
              </a: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466928" y="537531"/>
              <a:ext cx="25886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BIAO TI WEN ZI TIAN JIA CI CHU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65965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857871" y="1454702"/>
            <a:ext cx="4001956" cy="4149091"/>
            <a:chOff x="7247253" y="1940562"/>
            <a:chExt cx="4001956" cy="4149091"/>
          </a:xfrm>
        </p:grpSpPr>
        <p:sp>
          <p:nvSpPr>
            <p:cNvPr id="4" name="Arc 3"/>
            <p:cNvSpPr/>
            <p:nvPr/>
          </p:nvSpPr>
          <p:spPr>
            <a:xfrm>
              <a:off x="7247253" y="1940562"/>
              <a:ext cx="4001956" cy="4001956"/>
            </a:xfrm>
            <a:prstGeom prst="arc">
              <a:avLst>
                <a:gd name="adj1" fmla="val 16178588"/>
                <a:gd name="adj2" fmla="val 3649785"/>
              </a:avLst>
            </a:prstGeom>
            <a:ln w="2540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Arc 4"/>
            <p:cNvSpPr/>
            <p:nvPr/>
          </p:nvSpPr>
          <p:spPr>
            <a:xfrm>
              <a:off x="7562919" y="2256229"/>
              <a:ext cx="3334963" cy="3334963"/>
            </a:xfrm>
            <a:prstGeom prst="arc">
              <a:avLst>
                <a:gd name="adj1" fmla="val 16200006"/>
                <a:gd name="adj2" fmla="val 5273743"/>
              </a:avLst>
            </a:prstGeom>
            <a:ln w="2540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Arc 5"/>
            <p:cNvSpPr/>
            <p:nvPr/>
          </p:nvSpPr>
          <p:spPr>
            <a:xfrm>
              <a:off x="7893607" y="2586916"/>
              <a:ext cx="2673587" cy="2673588"/>
            </a:xfrm>
            <a:prstGeom prst="arc">
              <a:avLst>
                <a:gd name="adj1" fmla="val 16200000"/>
                <a:gd name="adj2" fmla="val 7316301"/>
              </a:avLst>
            </a:prstGeom>
            <a:ln w="2540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Arc 6"/>
            <p:cNvSpPr/>
            <p:nvPr/>
          </p:nvSpPr>
          <p:spPr>
            <a:xfrm>
              <a:off x="8207166" y="2900475"/>
              <a:ext cx="2010807" cy="2010807"/>
            </a:xfrm>
            <a:prstGeom prst="arc">
              <a:avLst>
                <a:gd name="adj1" fmla="val 16201532"/>
                <a:gd name="adj2" fmla="val 9499492"/>
              </a:avLst>
            </a:prstGeom>
            <a:ln w="254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0027283" y="5781876"/>
              <a:ext cx="543739" cy="30777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en-US" sz="1400"/>
                <a:t>85%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9041209" y="5771961"/>
              <a:ext cx="543739" cy="30777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en-US" sz="1400"/>
                <a:t>63%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206374" y="5284387"/>
              <a:ext cx="543739" cy="30777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en-US" sz="1400"/>
                <a:t>78%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703804" y="4220572"/>
              <a:ext cx="543739" cy="30777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en-US" sz="1400"/>
                <a:t>55%</a:t>
              </a:r>
            </a:p>
          </p:txBody>
        </p:sp>
        <p:grpSp>
          <p:nvGrpSpPr>
            <p:cNvPr id="16" name="Group 38"/>
            <p:cNvGrpSpPr>
              <a:grpSpLocks noChangeAspect="1"/>
            </p:cNvGrpSpPr>
            <p:nvPr/>
          </p:nvGrpSpPr>
          <p:grpSpPr>
            <a:xfrm>
              <a:off x="8421670" y="3117092"/>
              <a:ext cx="1588057" cy="1588057"/>
              <a:chOff x="185558" y="2143636"/>
              <a:chExt cx="1440000" cy="1440000"/>
            </a:xfrm>
          </p:grpSpPr>
          <p:sp>
            <p:nvSpPr>
              <p:cNvPr id="29" name="Oval 39"/>
              <p:cNvSpPr/>
              <p:nvPr/>
            </p:nvSpPr>
            <p:spPr>
              <a:xfrm>
                <a:off x="185558" y="2143636"/>
                <a:ext cx="1440000" cy="1440000"/>
              </a:xfrm>
              <a:prstGeom prst="ellipse">
                <a:avLst/>
              </a:prstGeom>
              <a:solidFill>
                <a:schemeClr val="bg1">
                  <a:lumMod val="65000"/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Oval 40"/>
              <p:cNvSpPr>
                <a:spLocks noChangeAspect="1"/>
              </p:cNvSpPr>
              <p:nvPr/>
            </p:nvSpPr>
            <p:spPr>
              <a:xfrm>
                <a:off x="323274" y="2290334"/>
                <a:ext cx="1182657" cy="1182657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31" name="Group 41"/>
              <p:cNvGrpSpPr>
                <a:grpSpLocks noChangeAspect="1"/>
              </p:cNvGrpSpPr>
              <p:nvPr/>
            </p:nvGrpSpPr>
            <p:grpSpPr>
              <a:xfrm>
                <a:off x="651874" y="2571248"/>
                <a:ext cx="493118" cy="584774"/>
                <a:chOff x="983989" y="702297"/>
                <a:chExt cx="588584" cy="1240621"/>
              </a:xfrm>
            </p:grpSpPr>
            <p:sp>
              <p:nvSpPr>
                <p:cNvPr id="32" name="Freeform: Shape 42"/>
                <p:cNvSpPr>
                  <a:spLocks/>
                </p:cNvSpPr>
                <p:nvPr/>
              </p:nvSpPr>
              <p:spPr bwMode="auto">
                <a:xfrm rot="9417952">
                  <a:off x="983989" y="702297"/>
                  <a:ext cx="584200" cy="769938"/>
                </a:xfrm>
                <a:custGeom>
                  <a:avLst/>
                  <a:gdLst>
                    <a:gd name="T0" fmla="*/ 75 w 141"/>
                    <a:gd name="T1" fmla="*/ 3 h 185"/>
                    <a:gd name="T2" fmla="*/ 69 w 141"/>
                    <a:gd name="T3" fmla="*/ 0 h 185"/>
                    <a:gd name="T4" fmla="*/ 109 w 141"/>
                    <a:gd name="T5" fmla="*/ 114 h 185"/>
                    <a:gd name="T6" fmla="*/ 0 w 141"/>
                    <a:gd name="T7" fmla="*/ 162 h 185"/>
                    <a:gd name="T8" fmla="*/ 6 w 141"/>
                    <a:gd name="T9" fmla="*/ 165 h 185"/>
                    <a:gd name="T10" fmla="*/ 122 w 141"/>
                    <a:gd name="T11" fmla="*/ 119 h 185"/>
                    <a:gd name="T12" fmla="*/ 75 w 141"/>
                    <a:gd name="T13" fmla="*/ 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1" h="185">
                      <a:moveTo>
                        <a:pt x="75" y="3"/>
                      </a:moveTo>
                      <a:cubicBezTo>
                        <a:pt x="73" y="2"/>
                        <a:pt x="71" y="1"/>
                        <a:pt x="69" y="0"/>
                      </a:cubicBezTo>
                      <a:cubicBezTo>
                        <a:pt x="110" y="21"/>
                        <a:pt x="128" y="71"/>
                        <a:pt x="109" y="114"/>
                      </a:cubicBezTo>
                      <a:cubicBezTo>
                        <a:pt x="91" y="156"/>
                        <a:pt x="43" y="177"/>
                        <a:pt x="0" y="162"/>
                      </a:cubicBezTo>
                      <a:cubicBezTo>
                        <a:pt x="2" y="163"/>
                        <a:pt x="4" y="164"/>
                        <a:pt x="6" y="165"/>
                      </a:cubicBezTo>
                      <a:cubicBezTo>
                        <a:pt x="51" y="185"/>
                        <a:pt x="103" y="164"/>
                        <a:pt x="122" y="119"/>
                      </a:cubicBezTo>
                      <a:cubicBezTo>
                        <a:pt x="141" y="74"/>
                        <a:pt x="120" y="22"/>
                        <a:pt x="75" y="3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>
                  <a:noFill/>
                </a:ln>
                <a:ex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3" name="Freeform: Shape 43"/>
                <p:cNvSpPr>
                  <a:spLocks/>
                </p:cNvSpPr>
                <p:nvPr/>
              </p:nvSpPr>
              <p:spPr bwMode="auto">
                <a:xfrm rot="20154096">
                  <a:off x="988373" y="1172980"/>
                  <a:ext cx="584200" cy="769938"/>
                </a:xfrm>
                <a:custGeom>
                  <a:avLst/>
                  <a:gdLst>
                    <a:gd name="T0" fmla="*/ 75 w 141"/>
                    <a:gd name="T1" fmla="*/ 3 h 185"/>
                    <a:gd name="T2" fmla="*/ 69 w 141"/>
                    <a:gd name="T3" fmla="*/ 0 h 185"/>
                    <a:gd name="T4" fmla="*/ 109 w 141"/>
                    <a:gd name="T5" fmla="*/ 114 h 185"/>
                    <a:gd name="T6" fmla="*/ 0 w 141"/>
                    <a:gd name="T7" fmla="*/ 162 h 185"/>
                    <a:gd name="T8" fmla="*/ 6 w 141"/>
                    <a:gd name="T9" fmla="*/ 165 h 185"/>
                    <a:gd name="T10" fmla="*/ 122 w 141"/>
                    <a:gd name="T11" fmla="*/ 119 h 185"/>
                    <a:gd name="T12" fmla="*/ 75 w 141"/>
                    <a:gd name="T13" fmla="*/ 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1" h="185">
                      <a:moveTo>
                        <a:pt x="75" y="3"/>
                      </a:moveTo>
                      <a:cubicBezTo>
                        <a:pt x="73" y="2"/>
                        <a:pt x="71" y="1"/>
                        <a:pt x="69" y="0"/>
                      </a:cubicBezTo>
                      <a:cubicBezTo>
                        <a:pt x="110" y="21"/>
                        <a:pt x="128" y="71"/>
                        <a:pt x="109" y="114"/>
                      </a:cubicBezTo>
                      <a:cubicBezTo>
                        <a:pt x="91" y="156"/>
                        <a:pt x="43" y="177"/>
                        <a:pt x="0" y="162"/>
                      </a:cubicBezTo>
                      <a:cubicBezTo>
                        <a:pt x="2" y="163"/>
                        <a:pt x="4" y="164"/>
                        <a:pt x="6" y="165"/>
                      </a:cubicBezTo>
                      <a:cubicBezTo>
                        <a:pt x="51" y="185"/>
                        <a:pt x="103" y="164"/>
                        <a:pt x="122" y="119"/>
                      </a:cubicBezTo>
                      <a:cubicBezTo>
                        <a:pt x="141" y="74"/>
                        <a:pt x="120" y="22"/>
                        <a:pt x="75" y="3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x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</p:grpSp>
      <p:grpSp>
        <p:nvGrpSpPr>
          <p:cNvPr id="48" name="组合 47"/>
          <p:cNvGrpSpPr/>
          <p:nvPr/>
        </p:nvGrpSpPr>
        <p:grpSpPr>
          <a:xfrm>
            <a:off x="808282" y="1301731"/>
            <a:ext cx="7808559" cy="4733502"/>
            <a:chOff x="25065" y="1222771"/>
            <a:chExt cx="9044389" cy="4733502"/>
          </a:xfrm>
        </p:grpSpPr>
        <p:grpSp>
          <p:nvGrpSpPr>
            <p:cNvPr id="12" name="Group 11"/>
            <p:cNvGrpSpPr/>
            <p:nvPr/>
          </p:nvGrpSpPr>
          <p:grpSpPr>
            <a:xfrm>
              <a:off x="3701643" y="1222771"/>
              <a:ext cx="5339565" cy="288000"/>
              <a:chOff x="3921142" y="2366947"/>
              <a:chExt cx="4346350" cy="288000"/>
            </a:xfrm>
          </p:grpSpPr>
          <p:cxnSp>
            <p:nvCxnSpPr>
              <p:cNvPr id="43" name="Straight Connector 12"/>
              <p:cNvCxnSpPr/>
              <p:nvPr/>
            </p:nvCxnSpPr>
            <p:spPr>
              <a:xfrm flipH="1">
                <a:off x="4209142" y="2510947"/>
                <a:ext cx="4058350" cy="0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  <a:prstDash val="sysDash"/>
                <a:headEnd type="none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Oval 14"/>
              <p:cNvSpPr>
                <a:spLocks/>
              </p:cNvSpPr>
              <p:nvPr/>
            </p:nvSpPr>
            <p:spPr>
              <a:xfrm>
                <a:off x="3921142" y="2366947"/>
                <a:ext cx="288000" cy="288000"/>
              </a:xfrm>
              <a:prstGeom prst="ellipse">
                <a:avLst/>
              </a:prstGeom>
              <a:solidFill>
                <a:schemeClr val="accent5"/>
              </a:solidFill>
              <a:ln w="254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3" name="Group 16"/>
            <p:cNvGrpSpPr/>
            <p:nvPr/>
          </p:nvGrpSpPr>
          <p:grpSpPr>
            <a:xfrm>
              <a:off x="3701642" y="1623718"/>
              <a:ext cx="5367809" cy="860158"/>
              <a:chOff x="3921142" y="2767896"/>
              <a:chExt cx="4369341" cy="860158"/>
            </a:xfrm>
          </p:grpSpPr>
          <p:cxnSp>
            <p:nvCxnSpPr>
              <p:cNvPr id="40" name="Straight Connector 17"/>
              <p:cNvCxnSpPr/>
              <p:nvPr/>
            </p:nvCxnSpPr>
            <p:spPr>
              <a:xfrm flipH="1">
                <a:off x="5077002" y="2767896"/>
                <a:ext cx="3213481" cy="0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  <a:prstDash val="sysDash"/>
                <a:headEnd type="none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nector: Elbow 18"/>
              <p:cNvCxnSpPr/>
              <p:nvPr/>
            </p:nvCxnSpPr>
            <p:spPr>
              <a:xfrm rot="10800000" flipV="1">
                <a:off x="4065142" y="2769932"/>
                <a:ext cx="1026692" cy="699607"/>
              </a:xfrm>
              <a:prstGeom prst="bentConnector3">
                <a:avLst>
                  <a:gd name="adj1" fmla="val 50000"/>
                </a:avLst>
              </a:prstGeom>
              <a:ln w="127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Oval 20"/>
              <p:cNvSpPr>
                <a:spLocks/>
              </p:cNvSpPr>
              <p:nvPr/>
            </p:nvSpPr>
            <p:spPr>
              <a:xfrm>
                <a:off x="3921142" y="3340054"/>
                <a:ext cx="288000" cy="288000"/>
              </a:xfrm>
              <a:prstGeom prst="ellipse">
                <a:avLst/>
              </a:prstGeom>
              <a:solidFill>
                <a:schemeClr val="accent4"/>
              </a:solidFill>
              <a:ln w="254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4" name="Group 22"/>
            <p:cNvGrpSpPr/>
            <p:nvPr/>
          </p:nvGrpSpPr>
          <p:grpSpPr>
            <a:xfrm>
              <a:off x="3689224" y="1889213"/>
              <a:ext cx="5380230" cy="1567769"/>
              <a:chOff x="3911032" y="3033392"/>
              <a:chExt cx="4379450" cy="1567769"/>
            </a:xfrm>
          </p:grpSpPr>
          <p:cxnSp>
            <p:nvCxnSpPr>
              <p:cNvPr id="37" name="Straight Connector 23"/>
              <p:cNvCxnSpPr/>
              <p:nvPr/>
            </p:nvCxnSpPr>
            <p:spPr>
              <a:xfrm flipH="1">
                <a:off x="5972644" y="3033392"/>
                <a:ext cx="2317838" cy="0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  <a:prstDash val="sysDash"/>
                <a:headEnd type="none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Connector: Elbow 24"/>
              <p:cNvCxnSpPr>
                <a:endCxn id="39" idx="6"/>
              </p:cNvCxnSpPr>
              <p:nvPr/>
            </p:nvCxnSpPr>
            <p:spPr>
              <a:xfrm rot="10800000" flipV="1">
                <a:off x="4199032" y="3039359"/>
                <a:ext cx="1777590" cy="1417802"/>
              </a:xfrm>
              <a:prstGeom prst="bentConnector3">
                <a:avLst>
                  <a:gd name="adj1" fmla="val 50000"/>
                </a:avLst>
              </a:prstGeom>
              <a:ln w="127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Oval 26"/>
              <p:cNvSpPr>
                <a:spLocks/>
              </p:cNvSpPr>
              <p:nvPr/>
            </p:nvSpPr>
            <p:spPr>
              <a:xfrm>
                <a:off x="3911032" y="4313161"/>
                <a:ext cx="288000" cy="288000"/>
              </a:xfrm>
              <a:prstGeom prst="ellipse">
                <a:avLst/>
              </a:prstGeom>
              <a:solidFill>
                <a:schemeClr val="accent3"/>
              </a:solidFill>
              <a:ln w="254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5" name="Group 28"/>
            <p:cNvGrpSpPr/>
            <p:nvPr/>
          </p:nvGrpSpPr>
          <p:grpSpPr>
            <a:xfrm>
              <a:off x="3689221" y="2146865"/>
              <a:ext cx="5380230" cy="2284865"/>
              <a:chOff x="3911032" y="3291044"/>
              <a:chExt cx="4379451" cy="2284865"/>
            </a:xfrm>
          </p:grpSpPr>
          <p:cxnSp>
            <p:nvCxnSpPr>
              <p:cNvPr id="34" name="Straight Connector 29"/>
              <p:cNvCxnSpPr/>
              <p:nvPr/>
            </p:nvCxnSpPr>
            <p:spPr>
              <a:xfrm flipH="1">
                <a:off x="6632099" y="3291044"/>
                <a:ext cx="1658384" cy="0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  <a:prstDash val="sysDash"/>
                <a:headEnd type="none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nector: Elbow 30"/>
              <p:cNvCxnSpPr>
                <a:endCxn id="36" idx="6"/>
              </p:cNvCxnSpPr>
              <p:nvPr/>
            </p:nvCxnSpPr>
            <p:spPr>
              <a:xfrm rot="10800000" flipV="1">
                <a:off x="4199032" y="3299387"/>
                <a:ext cx="2480582" cy="2132522"/>
              </a:xfrm>
              <a:prstGeom prst="bentConnector3">
                <a:avLst>
                  <a:gd name="adj1" fmla="val 42979"/>
                </a:avLst>
              </a:prstGeom>
              <a:ln w="127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Oval 32"/>
              <p:cNvSpPr>
                <a:spLocks/>
              </p:cNvSpPr>
              <p:nvPr/>
            </p:nvSpPr>
            <p:spPr>
              <a:xfrm>
                <a:off x="3911032" y="5287909"/>
                <a:ext cx="288000" cy="288000"/>
              </a:xfrm>
              <a:prstGeom prst="ellipse">
                <a:avLst/>
              </a:prstGeom>
              <a:solidFill>
                <a:schemeClr val="accent2"/>
              </a:solidFill>
              <a:ln w="254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7" name="Group 44"/>
            <p:cNvGrpSpPr/>
            <p:nvPr/>
          </p:nvGrpSpPr>
          <p:grpSpPr>
            <a:xfrm>
              <a:off x="82244" y="1575525"/>
              <a:ext cx="3460725" cy="834588"/>
              <a:chOff x="1149772" y="1829593"/>
              <a:chExt cx="3085260" cy="834588"/>
            </a:xfrm>
          </p:grpSpPr>
          <p:sp>
            <p:nvSpPr>
              <p:cNvPr id="27" name="Rectangle 45"/>
              <p:cNvSpPr/>
              <p:nvPr/>
            </p:nvSpPr>
            <p:spPr>
              <a:xfrm>
                <a:off x="1149772" y="2137370"/>
                <a:ext cx="3081441" cy="526811"/>
              </a:xfrm>
              <a:prstGeom prst="rect">
                <a:avLst/>
              </a:prstGeom>
            </p:spPr>
            <p:txBody>
              <a:bodyPr wrap="square" lIns="360000" anchor="ctr" anchorCtr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00"/>
                  <a:t>此部分内容作为文字排版占位显示</a:t>
                </a:r>
                <a:br>
                  <a:rPr lang="zh-CN" altLang="en-US" sz="1000"/>
                </a:br>
                <a:r>
                  <a:rPr lang="zh-CN" altLang="en-US" sz="1000"/>
                  <a:t>（建议使用主题字体）</a:t>
                </a:r>
              </a:p>
            </p:txBody>
          </p:sp>
          <p:sp>
            <p:nvSpPr>
              <p:cNvPr id="28" name="TextBox 46"/>
              <p:cNvSpPr txBox="1"/>
              <p:nvPr/>
            </p:nvSpPr>
            <p:spPr>
              <a:xfrm>
                <a:off x="2868292" y="1829593"/>
                <a:ext cx="1366740" cy="307777"/>
              </a:xfrm>
              <a:prstGeom prst="rect">
                <a:avLst/>
              </a:prstGeom>
              <a:noFill/>
            </p:spPr>
            <p:txBody>
              <a:bodyPr wrap="none" lIns="360000" anchor="ctr" anchorCtr="0">
                <a:normAutofit/>
              </a:bodyPr>
              <a:lstStyle/>
              <a:p>
                <a:pPr algn="r"/>
                <a:r>
                  <a:rPr lang="zh-CN" altLang="en-US" sz="1400" b="1">
                    <a:solidFill>
                      <a:schemeClr val="accent5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18" name="Group 47"/>
            <p:cNvGrpSpPr/>
            <p:nvPr/>
          </p:nvGrpSpPr>
          <p:grpSpPr>
            <a:xfrm>
              <a:off x="25065" y="5121685"/>
              <a:ext cx="3460725" cy="834588"/>
              <a:chOff x="1149772" y="1829593"/>
              <a:chExt cx="3085260" cy="834588"/>
            </a:xfrm>
          </p:grpSpPr>
          <p:sp>
            <p:nvSpPr>
              <p:cNvPr id="25" name="Rectangle 48"/>
              <p:cNvSpPr/>
              <p:nvPr/>
            </p:nvSpPr>
            <p:spPr>
              <a:xfrm>
                <a:off x="1149772" y="2137370"/>
                <a:ext cx="3081441" cy="526811"/>
              </a:xfrm>
              <a:prstGeom prst="rect">
                <a:avLst/>
              </a:prstGeom>
            </p:spPr>
            <p:txBody>
              <a:bodyPr wrap="square" lIns="360000" anchor="ctr" anchorCtr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00"/>
                  <a:t>此部分内容作为文字排版占位显示</a:t>
                </a:r>
                <a:br>
                  <a:rPr lang="zh-CN" altLang="en-US" sz="1000"/>
                </a:br>
                <a:r>
                  <a:rPr lang="zh-CN" altLang="en-US" sz="1000"/>
                  <a:t>（建议使用主题字体）</a:t>
                </a:r>
              </a:p>
            </p:txBody>
          </p:sp>
          <p:sp>
            <p:nvSpPr>
              <p:cNvPr id="26" name="TextBox 49"/>
              <p:cNvSpPr txBox="1"/>
              <p:nvPr/>
            </p:nvSpPr>
            <p:spPr>
              <a:xfrm>
                <a:off x="2868292" y="1829593"/>
                <a:ext cx="1366740" cy="307777"/>
              </a:xfrm>
              <a:prstGeom prst="rect">
                <a:avLst/>
              </a:prstGeom>
              <a:noFill/>
            </p:spPr>
            <p:txBody>
              <a:bodyPr wrap="none" lIns="360000" anchor="ctr" anchorCtr="0">
                <a:normAutofit/>
              </a:bodyPr>
              <a:lstStyle/>
              <a:p>
                <a:pPr algn="r"/>
                <a:r>
                  <a:rPr lang="zh-CN" altLang="en-US" sz="1400" b="1">
                    <a:solidFill>
                      <a:schemeClr val="accent2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19" name="Group 50"/>
            <p:cNvGrpSpPr/>
            <p:nvPr/>
          </p:nvGrpSpPr>
          <p:grpSpPr>
            <a:xfrm>
              <a:off x="82244" y="2773602"/>
              <a:ext cx="3460725" cy="834588"/>
              <a:chOff x="1149772" y="1829593"/>
              <a:chExt cx="3085260" cy="834588"/>
            </a:xfrm>
          </p:grpSpPr>
          <p:sp>
            <p:nvSpPr>
              <p:cNvPr id="23" name="Rectangle 51"/>
              <p:cNvSpPr/>
              <p:nvPr/>
            </p:nvSpPr>
            <p:spPr>
              <a:xfrm>
                <a:off x="1149772" y="2137370"/>
                <a:ext cx="3081441" cy="526811"/>
              </a:xfrm>
              <a:prstGeom prst="rect">
                <a:avLst/>
              </a:prstGeom>
            </p:spPr>
            <p:txBody>
              <a:bodyPr wrap="square" lIns="360000" anchor="ctr" anchorCtr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00" dirty="0"/>
                  <a:t>此部分内容作为文字排版占位显示</a:t>
                </a:r>
                <a:br>
                  <a:rPr lang="zh-CN" altLang="en-US" sz="1000" dirty="0"/>
                </a:br>
                <a:r>
                  <a:rPr lang="zh-CN" altLang="en-US" sz="1000" dirty="0"/>
                  <a:t>（建议使用主题字体）</a:t>
                </a:r>
              </a:p>
            </p:txBody>
          </p:sp>
          <p:sp>
            <p:nvSpPr>
              <p:cNvPr id="24" name="TextBox 52"/>
              <p:cNvSpPr txBox="1"/>
              <p:nvPr/>
            </p:nvSpPr>
            <p:spPr>
              <a:xfrm>
                <a:off x="2868292" y="1829593"/>
                <a:ext cx="1366740" cy="307777"/>
              </a:xfrm>
              <a:prstGeom prst="rect">
                <a:avLst/>
              </a:prstGeom>
              <a:noFill/>
            </p:spPr>
            <p:txBody>
              <a:bodyPr wrap="none" lIns="360000" anchor="ctr" anchorCtr="0">
                <a:normAutofit/>
              </a:bodyPr>
              <a:lstStyle/>
              <a:p>
                <a:pPr algn="r"/>
                <a:r>
                  <a:rPr lang="zh-CN" altLang="en-US" sz="1400" b="1">
                    <a:solidFill>
                      <a:schemeClr val="accent4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20" name="Group 53"/>
            <p:cNvGrpSpPr/>
            <p:nvPr/>
          </p:nvGrpSpPr>
          <p:grpSpPr>
            <a:xfrm>
              <a:off x="82244" y="3941540"/>
              <a:ext cx="3460725" cy="834588"/>
              <a:chOff x="1149772" y="1829593"/>
              <a:chExt cx="3085260" cy="834588"/>
            </a:xfrm>
          </p:grpSpPr>
          <p:sp>
            <p:nvSpPr>
              <p:cNvPr id="21" name="Rectangle 54"/>
              <p:cNvSpPr/>
              <p:nvPr/>
            </p:nvSpPr>
            <p:spPr>
              <a:xfrm>
                <a:off x="1149772" y="2137370"/>
                <a:ext cx="3081441" cy="526811"/>
              </a:xfrm>
              <a:prstGeom prst="rect">
                <a:avLst/>
              </a:prstGeom>
            </p:spPr>
            <p:txBody>
              <a:bodyPr wrap="square" lIns="360000" anchor="ctr" anchorCtr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00" dirty="0"/>
                  <a:t>此部分内容作为文字排版占位显示</a:t>
                </a:r>
                <a:br>
                  <a:rPr lang="zh-CN" altLang="en-US" sz="1000" dirty="0"/>
                </a:br>
                <a:r>
                  <a:rPr lang="zh-CN" altLang="en-US" sz="1000" dirty="0"/>
                  <a:t>（建议使用主题字体）</a:t>
                </a:r>
              </a:p>
            </p:txBody>
          </p:sp>
          <p:sp>
            <p:nvSpPr>
              <p:cNvPr id="22" name="TextBox 55"/>
              <p:cNvSpPr txBox="1"/>
              <p:nvPr/>
            </p:nvSpPr>
            <p:spPr>
              <a:xfrm>
                <a:off x="2868292" y="1829593"/>
                <a:ext cx="1366740" cy="307777"/>
              </a:xfrm>
              <a:prstGeom prst="rect">
                <a:avLst/>
              </a:prstGeom>
              <a:noFill/>
            </p:spPr>
            <p:txBody>
              <a:bodyPr wrap="none" lIns="360000" anchor="ctr" anchorCtr="0">
                <a:normAutofit/>
              </a:bodyPr>
              <a:lstStyle/>
              <a:p>
                <a:pPr algn="r"/>
                <a:r>
                  <a:rPr lang="zh-CN" altLang="en-US" sz="1400" b="1">
                    <a:solidFill>
                      <a:schemeClr val="accent3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</p:grpSp>
      </p:grpSp>
      <p:grpSp>
        <p:nvGrpSpPr>
          <p:cNvPr id="45" name="组合 44"/>
          <p:cNvGrpSpPr/>
          <p:nvPr/>
        </p:nvGrpSpPr>
        <p:grpSpPr>
          <a:xfrm>
            <a:off x="4772561" y="318255"/>
            <a:ext cx="2646878" cy="629704"/>
            <a:chOff x="457200" y="184826"/>
            <a:chExt cx="2646878" cy="629704"/>
          </a:xfrm>
        </p:grpSpPr>
        <p:sp>
          <p:nvSpPr>
            <p:cNvPr id="46" name="文本框 45"/>
            <p:cNvSpPr txBox="1"/>
            <p:nvPr/>
          </p:nvSpPr>
          <p:spPr>
            <a:xfrm>
              <a:off x="457200" y="184826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标题文字添加此处</a:t>
              </a: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466928" y="537531"/>
              <a:ext cx="25886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BIAO TI WEN ZI TIAN JIA CI CHU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31878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占位符 23"/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grpSp>
        <p:nvGrpSpPr>
          <p:cNvPr id="3" name="32c47a0b-c6cb-4a32-a1ae-a951596ad6a7"/>
          <p:cNvGrpSpPr>
            <a:grpSpLocks noChangeAspect="1"/>
          </p:cNvGrpSpPr>
          <p:nvPr/>
        </p:nvGrpSpPr>
        <p:grpSpPr>
          <a:xfrm>
            <a:off x="719139" y="1194907"/>
            <a:ext cx="5189967" cy="3929503"/>
            <a:chOff x="719139" y="1194907"/>
            <a:chExt cx="5189967" cy="3929503"/>
          </a:xfrm>
        </p:grpSpPr>
        <p:grpSp>
          <p:nvGrpSpPr>
            <p:cNvPr id="5" name="组合 4"/>
            <p:cNvGrpSpPr/>
            <p:nvPr/>
          </p:nvGrpSpPr>
          <p:grpSpPr>
            <a:xfrm>
              <a:off x="3595140" y="3861048"/>
              <a:ext cx="864096" cy="864096"/>
              <a:chOff x="6600056" y="3738780"/>
              <a:chExt cx="864096" cy="864096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6600056" y="3738780"/>
                <a:ext cx="864096" cy="864096"/>
              </a:xfrm>
              <a:prstGeom prst="ellipse">
                <a:avLst/>
              </a:prstGeom>
              <a:solidFill>
                <a:schemeClr val="bg1">
                  <a:alpha val="10000"/>
                </a:schemeClr>
              </a:solidFill>
              <a:ln w="3175">
                <a:solidFill>
                  <a:schemeClr val="bg1"/>
                </a:solidFill>
              </a:ln>
            </p:spPr>
            <p:style>
              <a:lnRef idx="2">
                <a:scrgbClr r="0" g="0" b="0"/>
              </a:lnRef>
              <a:fillRef idx="1">
                <a:schemeClr val="dk2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dk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任意多边形: 形状 22"/>
              <p:cNvSpPr>
                <a:spLocks noChangeAspect="1"/>
              </p:cNvSpPr>
              <p:nvPr/>
            </p:nvSpPr>
            <p:spPr bwMode="auto">
              <a:xfrm>
                <a:off x="6831304" y="3997041"/>
                <a:ext cx="401600" cy="347574"/>
              </a:xfrm>
              <a:custGeom>
                <a:avLst/>
                <a:gdLst>
                  <a:gd name="connsiteX0" fmla="*/ 441011 w 508000"/>
                  <a:gd name="connsiteY0" fmla="*/ 278265 h 439659"/>
                  <a:gd name="connsiteX1" fmla="*/ 446593 w 508000"/>
                  <a:gd name="connsiteY1" fmla="*/ 278265 h 439659"/>
                  <a:gd name="connsiteX2" fmla="*/ 446593 w 508000"/>
                  <a:gd name="connsiteY2" fmla="*/ 283831 h 439659"/>
                  <a:gd name="connsiteX3" fmla="*/ 441011 w 508000"/>
                  <a:gd name="connsiteY3" fmla="*/ 278265 h 439659"/>
                  <a:gd name="connsiteX4" fmla="*/ 312615 w 508000"/>
                  <a:gd name="connsiteY4" fmla="*/ 278265 h 439659"/>
                  <a:gd name="connsiteX5" fmla="*/ 318198 w 508000"/>
                  <a:gd name="connsiteY5" fmla="*/ 278265 h 439659"/>
                  <a:gd name="connsiteX6" fmla="*/ 312615 w 508000"/>
                  <a:gd name="connsiteY6" fmla="*/ 283831 h 439659"/>
                  <a:gd name="connsiteX7" fmla="*/ 312615 w 508000"/>
                  <a:gd name="connsiteY7" fmla="*/ 278265 h 439659"/>
                  <a:gd name="connsiteX8" fmla="*/ 61407 w 508000"/>
                  <a:gd name="connsiteY8" fmla="*/ 278265 h 439659"/>
                  <a:gd name="connsiteX9" fmla="*/ 66989 w 508000"/>
                  <a:gd name="connsiteY9" fmla="*/ 278265 h 439659"/>
                  <a:gd name="connsiteX10" fmla="*/ 66989 w 508000"/>
                  <a:gd name="connsiteY10" fmla="*/ 283831 h 439659"/>
                  <a:gd name="connsiteX11" fmla="*/ 61407 w 508000"/>
                  <a:gd name="connsiteY11" fmla="*/ 278265 h 439659"/>
                  <a:gd name="connsiteX12" fmla="*/ 157184 w 508000"/>
                  <a:gd name="connsiteY12" fmla="*/ 254570 h 439659"/>
                  <a:gd name="connsiteX13" fmla="*/ 161740 w 508000"/>
                  <a:gd name="connsiteY13" fmla="*/ 254570 h 439659"/>
                  <a:gd name="connsiteX14" fmla="*/ 161740 w 508000"/>
                  <a:gd name="connsiteY14" fmla="*/ 259695 h 439659"/>
                  <a:gd name="connsiteX15" fmla="*/ 157184 w 508000"/>
                  <a:gd name="connsiteY15" fmla="*/ 259695 h 439659"/>
                  <a:gd name="connsiteX16" fmla="*/ 157184 w 508000"/>
                  <a:gd name="connsiteY16" fmla="*/ 254570 h 439659"/>
                  <a:gd name="connsiteX17" fmla="*/ 61507 w 508000"/>
                  <a:gd name="connsiteY17" fmla="*/ 254570 h 439659"/>
                  <a:gd name="connsiteX18" fmla="*/ 68341 w 508000"/>
                  <a:gd name="connsiteY18" fmla="*/ 254570 h 439659"/>
                  <a:gd name="connsiteX19" fmla="*/ 68341 w 508000"/>
                  <a:gd name="connsiteY19" fmla="*/ 259695 h 439659"/>
                  <a:gd name="connsiteX20" fmla="*/ 61507 w 508000"/>
                  <a:gd name="connsiteY20" fmla="*/ 259695 h 439659"/>
                  <a:gd name="connsiteX21" fmla="*/ 61507 w 508000"/>
                  <a:gd name="connsiteY21" fmla="*/ 254570 h 439659"/>
                  <a:gd name="connsiteX22" fmla="*/ 323480 w 508000"/>
                  <a:gd name="connsiteY22" fmla="*/ 243749 h 439659"/>
                  <a:gd name="connsiteX23" fmla="*/ 323480 w 508000"/>
                  <a:gd name="connsiteY23" fmla="*/ 254380 h 439659"/>
                  <a:gd name="connsiteX24" fmla="*/ 317785 w 508000"/>
                  <a:gd name="connsiteY24" fmla="*/ 259695 h 439659"/>
                  <a:gd name="connsiteX25" fmla="*/ 312090 w 508000"/>
                  <a:gd name="connsiteY25" fmla="*/ 259695 h 439659"/>
                  <a:gd name="connsiteX26" fmla="*/ 312090 w 508000"/>
                  <a:gd name="connsiteY26" fmla="*/ 254380 h 439659"/>
                  <a:gd name="connsiteX27" fmla="*/ 317785 w 508000"/>
                  <a:gd name="connsiteY27" fmla="*/ 254380 h 439659"/>
                  <a:gd name="connsiteX28" fmla="*/ 317785 w 508000"/>
                  <a:gd name="connsiteY28" fmla="*/ 249065 h 439659"/>
                  <a:gd name="connsiteX29" fmla="*/ 323480 w 508000"/>
                  <a:gd name="connsiteY29" fmla="*/ 243749 h 439659"/>
                  <a:gd name="connsiteX30" fmla="*/ 184520 w 508000"/>
                  <a:gd name="connsiteY30" fmla="*/ 243749 h 439659"/>
                  <a:gd name="connsiteX31" fmla="*/ 190215 w 508000"/>
                  <a:gd name="connsiteY31" fmla="*/ 249065 h 439659"/>
                  <a:gd name="connsiteX32" fmla="*/ 195910 w 508000"/>
                  <a:gd name="connsiteY32" fmla="*/ 249065 h 439659"/>
                  <a:gd name="connsiteX33" fmla="*/ 195910 w 508000"/>
                  <a:gd name="connsiteY33" fmla="*/ 254380 h 439659"/>
                  <a:gd name="connsiteX34" fmla="*/ 195910 w 508000"/>
                  <a:gd name="connsiteY34" fmla="*/ 259695 h 439659"/>
                  <a:gd name="connsiteX35" fmla="*/ 190215 w 508000"/>
                  <a:gd name="connsiteY35" fmla="*/ 259695 h 439659"/>
                  <a:gd name="connsiteX36" fmla="*/ 184520 w 508000"/>
                  <a:gd name="connsiteY36" fmla="*/ 259695 h 439659"/>
                  <a:gd name="connsiteX37" fmla="*/ 184520 w 508000"/>
                  <a:gd name="connsiteY37" fmla="*/ 254380 h 439659"/>
                  <a:gd name="connsiteX38" fmla="*/ 184520 w 508000"/>
                  <a:gd name="connsiteY38" fmla="*/ 243749 h 439659"/>
                  <a:gd name="connsiteX39" fmla="*/ 466996 w 508000"/>
                  <a:gd name="connsiteY39" fmla="*/ 239193 h 439659"/>
                  <a:gd name="connsiteX40" fmla="*/ 472691 w 508000"/>
                  <a:gd name="connsiteY40" fmla="*/ 239193 h 439659"/>
                  <a:gd name="connsiteX41" fmla="*/ 478386 w 508000"/>
                  <a:gd name="connsiteY41" fmla="*/ 239193 h 439659"/>
                  <a:gd name="connsiteX42" fmla="*/ 478386 w 508000"/>
                  <a:gd name="connsiteY42" fmla="*/ 244319 h 439659"/>
                  <a:gd name="connsiteX43" fmla="*/ 478386 w 508000"/>
                  <a:gd name="connsiteY43" fmla="*/ 254570 h 439659"/>
                  <a:gd name="connsiteX44" fmla="*/ 478386 w 508000"/>
                  <a:gd name="connsiteY44" fmla="*/ 259695 h 439659"/>
                  <a:gd name="connsiteX45" fmla="*/ 472691 w 508000"/>
                  <a:gd name="connsiteY45" fmla="*/ 259695 h 439659"/>
                  <a:gd name="connsiteX46" fmla="*/ 466996 w 508000"/>
                  <a:gd name="connsiteY46" fmla="*/ 259695 h 439659"/>
                  <a:gd name="connsiteX47" fmla="*/ 466996 w 508000"/>
                  <a:gd name="connsiteY47" fmla="*/ 254570 h 439659"/>
                  <a:gd name="connsiteX48" fmla="*/ 466996 w 508000"/>
                  <a:gd name="connsiteY48" fmla="*/ 244319 h 439659"/>
                  <a:gd name="connsiteX49" fmla="*/ 466996 w 508000"/>
                  <a:gd name="connsiteY49" fmla="*/ 239193 h 439659"/>
                  <a:gd name="connsiteX50" fmla="*/ 440798 w 508000"/>
                  <a:gd name="connsiteY50" fmla="*/ 239193 h 439659"/>
                  <a:gd name="connsiteX51" fmla="*/ 440798 w 508000"/>
                  <a:gd name="connsiteY51" fmla="*/ 244319 h 439659"/>
                  <a:gd name="connsiteX52" fmla="*/ 440798 w 508000"/>
                  <a:gd name="connsiteY52" fmla="*/ 254570 h 439659"/>
                  <a:gd name="connsiteX53" fmla="*/ 446493 w 508000"/>
                  <a:gd name="connsiteY53" fmla="*/ 254570 h 439659"/>
                  <a:gd name="connsiteX54" fmla="*/ 446493 w 508000"/>
                  <a:gd name="connsiteY54" fmla="*/ 259695 h 439659"/>
                  <a:gd name="connsiteX55" fmla="*/ 440798 w 508000"/>
                  <a:gd name="connsiteY55" fmla="*/ 259695 h 439659"/>
                  <a:gd name="connsiteX56" fmla="*/ 435103 w 508000"/>
                  <a:gd name="connsiteY56" fmla="*/ 254570 h 439659"/>
                  <a:gd name="connsiteX57" fmla="*/ 435103 w 508000"/>
                  <a:gd name="connsiteY57" fmla="*/ 244319 h 439659"/>
                  <a:gd name="connsiteX58" fmla="*/ 440798 w 508000"/>
                  <a:gd name="connsiteY58" fmla="*/ 239193 h 439659"/>
                  <a:gd name="connsiteX59" fmla="*/ 440798 w 508000"/>
                  <a:gd name="connsiteY59" fmla="*/ 239193 h 439659"/>
                  <a:gd name="connsiteX60" fmla="*/ 446493 w 508000"/>
                  <a:gd name="connsiteY60" fmla="*/ 239193 h 439659"/>
                  <a:gd name="connsiteX61" fmla="*/ 446493 w 508000"/>
                  <a:gd name="connsiteY61" fmla="*/ 244319 h 439659"/>
                  <a:gd name="connsiteX62" fmla="*/ 440798 w 508000"/>
                  <a:gd name="connsiteY62" fmla="*/ 239193 h 439659"/>
                  <a:gd name="connsiteX63" fmla="*/ 412323 w 508000"/>
                  <a:gd name="connsiteY63" fmla="*/ 239193 h 439659"/>
                  <a:gd name="connsiteX64" fmla="*/ 416879 w 508000"/>
                  <a:gd name="connsiteY64" fmla="*/ 244319 h 439659"/>
                  <a:gd name="connsiteX65" fmla="*/ 416879 w 508000"/>
                  <a:gd name="connsiteY65" fmla="*/ 254570 h 439659"/>
                  <a:gd name="connsiteX66" fmla="*/ 412323 w 508000"/>
                  <a:gd name="connsiteY66" fmla="*/ 259695 h 439659"/>
                  <a:gd name="connsiteX67" fmla="*/ 407767 w 508000"/>
                  <a:gd name="connsiteY67" fmla="*/ 259695 h 439659"/>
                  <a:gd name="connsiteX68" fmla="*/ 407767 w 508000"/>
                  <a:gd name="connsiteY68" fmla="*/ 254570 h 439659"/>
                  <a:gd name="connsiteX69" fmla="*/ 412323 w 508000"/>
                  <a:gd name="connsiteY69" fmla="*/ 254570 h 439659"/>
                  <a:gd name="connsiteX70" fmla="*/ 412323 w 508000"/>
                  <a:gd name="connsiteY70" fmla="*/ 244319 h 439659"/>
                  <a:gd name="connsiteX71" fmla="*/ 412323 w 508000"/>
                  <a:gd name="connsiteY71" fmla="*/ 239193 h 439659"/>
                  <a:gd name="connsiteX72" fmla="*/ 407767 w 508000"/>
                  <a:gd name="connsiteY72" fmla="*/ 239193 h 439659"/>
                  <a:gd name="connsiteX73" fmla="*/ 412323 w 508000"/>
                  <a:gd name="connsiteY73" fmla="*/ 239193 h 439659"/>
                  <a:gd name="connsiteX74" fmla="*/ 407767 w 508000"/>
                  <a:gd name="connsiteY74" fmla="*/ 244319 h 439659"/>
                  <a:gd name="connsiteX75" fmla="*/ 407767 w 508000"/>
                  <a:gd name="connsiteY75" fmla="*/ 239193 h 439659"/>
                  <a:gd name="connsiteX76" fmla="*/ 373596 w 508000"/>
                  <a:gd name="connsiteY76" fmla="*/ 239193 h 439659"/>
                  <a:gd name="connsiteX77" fmla="*/ 379291 w 508000"/>
                  <a:gd name="connsiteY77" fmla="*/ 239193 h 439659"/>
                  <a:gd name="connsiteX78" fmla="*/ 384986 w 508000"/>
                  <a:gd name="connsiteY78" fmla="*/ 239193 h 439659"/>
                  <a:gd name="connsiteX79" fmla="*/ 384986 w 508000"/>
                  <a:gd name="connsiteY79" fmla="*/ 244319 h 439659"/>
                  <a:gd name="connsiteX80" fmla="*/ 384986 w 508000"/>
                  <a:gd name="connsiteY80" fmla="*/ 254570 h 439659"/>
                  <a:gd name="connsiteX81" fmla="*/ 384986 w 508000"/>
                  <a:gd name="connsiteY81" fmla="*/ 259695 h 439659"/>
                  <a:gd name="connsiteX82" fmla="*/ 379291 w 508000"/>
                  <a:gd name="connsiteY82" fmla="*/ 259695 h 439659"/>
                  <a:gd name="connsiteX83" fmla="*/ 373596 w 508000"/>
                  <a:gd name="connsiteY83" fmla="*/ 259695 h 439659"/>
                  <a:gd name="connsiteX84" fmla="*/ 373596 w 508000"/>
                  <a:gd name="connsiteY84" fmla="*/ 254570 h 439659"/>
                  <a:gd name="connsiteX85" fmla="*/ 373596 w 508000"/>
                  <a:gd name="connsiteY85" fmla="*/ 244319 h 439659"/>
                  <a:gd name="connsiteX86" fmla="*/ 373596 w 508000"/>
                  <a:gd name="connsiteY86" fmla="*/ 239193 h 439659"/>
                  <a:gd name="connsiteX87" fmla="*/ 345121 w 508000"/>
                  <a:gd name="connsiteY87" fmla="*/ 239193 h 439659"/>
                  <a:gd name="connsiteX88" fmla="*/ 345121 w 508000"/>
                  <a:gd name="connsiteY88" fmla="*/ 244319 h 439659"/>
                  <a:gd name="connsiteX89" fmla="*/ 345121 w 508000"/>
                  <a:gd name="connsiteY89" fmla="*/ 254570 h 439659"/>
                  <a:gd name="connsiteX90" fmla="*/ 350816 w 508000"/>
                  <a:gd name="connsiteY90" fmla="*/ 254570 h 439659"/>
                  <a:gd name="connsiteX91" fmla="*/ 350816 w 508000"/>
                  <a:gd name="connsiteY91" fmla="*/ 259695 h 439659"/>
                  <a:gd name="connsiteX92" fmla="*/ 345121 w 508000"/>
                  <a:gd name="connsiteY92" fmla="*/ 259695 h 439659"/>
                  <a:gd name="connsiteX93" fmla="*/ 339426 w 508000"/>
                  <a:gd name="connsiteY93" fmla="*/ 254570 h 439659"/>
                  <a:gd name="connsiteX94" fmla="*/ 339426 w 508000"/>
                  <a:gd name="connsiteY94" fmla="*/ 244319 h 439659"/>
                  <a:gd name="connsiteX95" fmla="*/ 345121 w 508000"/>
                  <a:gd name="connsiteY95" fmla="*/ 239193 h 439659"/>
                  <a:gd name="connsiteX96" fmla="*/ 345121 w 508000"/>
                  <a:gd name="connsiteY96" fmla="*/ 239193 h 439659"/>
                  <a:gd name="connsiteX97" fmla="*/ 350816 w 508000"/>
                  <a:gd name="connsiteY97" fmla="*/ 239193 h 439659"/>
                  <a:gd name="connsiteX98" fmla="*/ 350816 w 508000"/>
                  <a:gd name="connsiteY98" fmla="*/ 244319 h 439659"/>
                  <a:gd name="connsiteX99" fmla="*/ 345121 w 508000"/>
                  <a:gd name="connsiteY99" fmla="*/ 239193 h 439659"/>
                  <a:gd name="connsiteX100" fmla="*/ 157184 w 508000"/>
                  <a:gd name="connsiteY100" fmla="*/ 239193 h 439659"/>
                  <a:gd name="connsiteX101" fmla="*/ 161740 w 508000"/>
                  <a:gd name="connsiteY101" fmla="*/ 239193 h 439659"/>
                  <a:gd name="connsiteX102" fmla="*/ 161740 w 508000"/>
                  <a:gd name="connsiteY102" fmla="*/ 244319 h 439659"/>
                  <a:gd name="connsiteX103" fmla="*/ 157184 w 508000"/>
                  <a:gd name="connsiteY103" fmla="*/ 239193 h 439659"/>
                  <a:gd name="connsiteX104" fmla="*/ 128708 w 508000"/>
                  <a:gd name="connsiteY104" fmla="*/ 239193 h 439659"/>
                  <a:gd name="connsiteX105" fmla="*/ 134403 w 508000"/>
                  <a:gd name="connsiteY105" fmla="*/ 244319 h 439659"/>
                  <a:gd name="connsiteX106" fmla="*/ 134403 w 508000"/>
                  <a:gd name="connsiteY106" fmla="*/ 254570 h 439659"/>
                  <a:gd name="connsiteX107" fmla="*/ 128708 w 508000"/>
                  <a:gd name="connsiteY107" fmla="*/ 259695 h 439659"/>
                  <a:gd name="connsiteX108" fmla="*/ 123013 w 508000"/>
                  <a:gd name="connsiteY108" fmla="*/ 259695 h 439659"/>
                  <a:gd name="connsiteX109" fmla="*/ 123013 w 508000"/>
                  <a:gd name="connsiteY109" fmla="*/ 254570 h 439659"/>
                  <a:gd name="connsiteX110" fmla="*/ 128708 w 508000"/>
                  <a:gd name="connsiteY110" fmla="*/ 254570 h 439659"/>
                  <a:gd name="connsiteX111" fmla="*/ 128708 w 508000"/>
                  <a:gd name="connsiteY111" fmla="*/ 244319 h 439659"/>
                  <a:gd name="connsiteX112" fmla="*/ 128708 w 508000"/>
                  <a:gd name="connsiteY112" fmla="*/ 239193 h 439659"/>
                  <a:gd name="connsiteX113" fmla="*/ 123013 w 508000"/>
                  <a:gd name="connsiteY113" fmla="*/ 239193 h 439659"/>
                  <a:gd name="connsiteX114" fmla="*/ 128708 w 508000"/>
                  <a:gd name="connsiteY114" fmla="*/ 239193 h 439659"/>
                  <a:gd name="connsiteX115" fmla="*/ 123013 w 508000"/>
                  <a:gd name="connsiteY115" fmla="*/ 244319 h 439659"/>
                  <a:gd name="connsiteX116" fmla="*/ 123013 w 508000"/>
                  <a:gd name="connsiteY116" fmla="*/ 239193 h 439659"/>
                  <a:gd name="connsiteX117" fmla="*/ 91121 w 508000"/>
                  <a:gd name="connsiteY117" fmla="*/ 239193 h 439659"/>
                  <a:gd name="connsiteX118" fmla="*/ 95677 w 508000"/>
                  <a:gd name="connsiteY118" fmla="*/ 239193 h 439659"/>
                  <a:gd name="connsiteX119" fmla="*/ 100233 w 508000"/>
                  <a:gd name="connsiteY119" fmla="*/ 239193 h 439659"/>
                  <a:gd name="connsiteX120" fmla="*/ 100233 w 508000"/>
                  <a:gd name="connsiteY120" fmla="*/ 244319 h 439659"/>
                  <a:gd name="connsiteX121" fmla="*/ 100233 w 508000"/>
                  <a:gd name="connsiteY121" fmla="*/ 254570 h 439659"/>
                  <a:gd name="connsiteX122" fmla="*/ 100233 w 508000"/>
                  <a:gd name="connsiteY122" fmla="*/ 259695 h 439659"/>
                  <a:gd name="connsiteX123" fmla="*/ 95677 w 508000"/>
                  <a:gd name="connsiteY123" fmla="*/ 259695 h 439659"/>
                  <a:gd name="connsiteX124" fmla="*/ 91121 w 508000"/>
                  <a:gd name="connsiteY124" fmla="*/ 259695 h 439659"/>
                  <a:gd name="connsiteX125" fmla="*/ 91121 w 508000"/>
                  <a:gd name="connsiteY125" fmla="*/ 254570 h 439659"/>
                  <a:gd name="connsiteX126" fmla="*/ 91121 w 508000"/>
                  <a:gd name="connsiteY126" fmla="*/ 244319 h 439659"/>
                  <a:gd name="connsiteX127" fmla="*/ 91121 w 508000"/>
                  <a:gd name="connsiteY127" fmla="*/ 239193 h 439659"/>
                  <a:gd name="connsiteX128" fmla="*/ 61507 w 508000"/>
                  <a:gd name="connsiteY128" fmla="*/ 239193 h 439659"/>
                  <a:gd name="connsiteX129" fmla="*/ 68341 w 508000"/>
                  <a:gd name="connsiteY129" fmla="*/ 239193 h 439659"/>
                  <a:gd name="connsiteX130" fmla="*/ 68341 w 508000"/>
                  <a:gd name="connsiteY130" fmla="*/ 244319 h 439659"/>
                  <a:gd name="connsiteX131" fmla="*/ 61507 w 508000"/>
                  <a:gd name="connsiteY131" fmla="*/ 239193 h 439659"/>
                  <a:gd name="connsiteX132" fmla="*/ 35309 w 508000"/>
                  <a:gd name="connsiteY132" fmla="*/ 239193 h 439659"/>
                  <a:gd name="connsiteX133" fmla="*/ 41004 w 508000"/>
                  <a:gd name="connsiteY133" fmla="*/ 244319 h 439659"/>
                  <a:gd name="connsiteX134" fmla="*/ 41004 w 508000"/>
                  <a:gd name="connsiteY134" fmla="*/ 254570 h 439659"/>
                  <a:gd name="connsiteX135" fmla="*/ 35309 w 508000"/>
                  <a:gd name="connsiteY135" fmla="*/ 259695 h 439659"/>
                  <a:gd name="connsiteX136" fmla="*/ 29614 w 508000"/>
                  <a:gd name="connsiteY136" fmla="*/ 259695 h 439659"/>
                  <a:gd name="connsiteX137" fmla="*/ 29614 w 508000"/>
                  <a:gd name="connsiteY137" fmla="*/ 254570 h 439659"/>
                  <a:gd name="connsiteX138" fmla="*/ 35309 w 508000"/>
                  <a:gd name="connsiteY138" fmla="*/ 254570 h 439659"/>
                  <a:gd name="connsiteX139" fmla="*/ 35309 w 508000"/>
                  <a:gd name="connsiteY139" fmla="*/ 244319 h 439659"/>
                  <a:gd name="connsiteX140" fmla="*/ 35309 w 508000"/>
                  <a:gd name="connsiteY140" fmla="*/ 239193 h 439659"/>
                  <a:gd name="connsiteX141" fmla="*/ 29614 w 508000"/>
                  <a:gd name="connsiteY141" fmla="*/ 239193 h 439659"/>
                  <a:gd name="connsiteX142" fmla="*/ 35309 w 508000"/>
                  <a:gd name="connsiteY142" fmla="*/ 239193 h 439659"/>
                  <a:gd name="connsiteX143" fmla="*/ 29614 w 508000"/>
                  <a:gd name="connsiteY143" fmla="*/ 244319 h 439659"/>
                  <a:gd name="connsiteX144" fmla="*/ 29614 w 508000"/>
                  <a:gd name="connsiteY144" fmla="*/ 239193 h 439659"/>
                  <a:gd name="connsiteX145" fmla="*/ 157184 w 508000"/>
                  <a:gd name="connsiteY145" fmla="*/ 215653 h 439659"/>
                  <a:gd name="connsiteX146" fmla="*/ 161740 w 508000"/>
                  <a:gd name="connsiteY146" fmla="*/ 215653 h 439659"/>
                  <a:gd name="connsiteX147" fmla="*/ 161740 w 508000"/>
                  <a:gd name="connsiteY147" fmla="*/ 220968 h 439659"/>
                  <a:gd name="connsiteX148" fmla="*/ 157184 w 508000"/>
                  <a:gd name="connsiteY148" fmla="*/ 220968 h 439659"/>
                  <a:gd name="connsiteX149" fmla="*/ 157184 w 508000"/>
                  <a:gd name="connsiteY149" fmla="*/ 215653 h 439659"/>
                  <a:gd name="connsiteX150" fmla="*/ 466996 w 508000"/>
                  <a:gd name="connsiteY150" fmla="*/ 200466 h 439659"/>
                  <a:gd name="connsiteX151" fmla="*/ 472691 w 508000"/>
                  <a:gd name="connsiteY151" fmla="*/ 200466 h 439659"/>
                  <a:gd name="connsiteX152" fmla="*/ 478386 w 508000"/>
                  <a:gd name="connsiteY152" fmla="*/ 200466 h 439659"/>
                  <a:gd name="connsiteX153" fmla="*/ 478386 w 508000"/>
                  <a:gd name="connsiteY153" fmla="*/ 205592 h 439659"/>
                  <a:gd name="connsiteX154" fmla="*/ 478386 w 508000"/>
                  <a:gd name="connsiteY154" fmla="*/ 215843 h 439659"/>
                  <a:gd name="connsiteX155" fmla="*/ 478386 w 508000"/>
                  <a:gd name="connsiteY155" fmla="*/ 220968 h 439659"/>
                  <a:gd name="connsiteX156" fmla="*/ 472691 w 508000"/>
                  <a:gd name="connsiteY156" fmla="*/ 220968 h 439659"/>
                  <a:gd name="connsiteX157" fmla="*/ 466996 w 508000"/>
                  <a:gd name="connsiteY157" fmla="*/ 220968 h 439659"/>
                  <a:gd name="connsiteX158" fmla="*/ 466996 w 508000"/>
                  <a:gd name="connsiteY158" fmla="*/ 215843 h 439659"/>
                  <a:gd name="connsiteX159" fmla="*/ 466996 w 508000"/>
                  <a:gd name="connsiteY159" fmla="*/ 205592 h 439659"/>
                  <a:gd name="connsiteX160" fmla="*/ 466996 w 508000"/>
                  <a:gd name="connsiteY160" fmla="*/ 200466 h 439659"/>
                  <a:gd name="connsiteX161" fmla="*/ 439659 w 508000"/>
                  <a:gd name="connsiteY161" fmla="*/ 200466 h 439659"/>
                  <a:gd name="connsiteX162" fmla="*/ 446493 w 508000"/>
                  <a:gd name="connsiteY162" fmla="*/ 200466 h 439659"/>
                  <a:gd name="connsiteX163" fmla="*/ 446493 w 508000"/>
                  <a:gd name="connsiteY163" fmla="*/ 220968 h 439659"/>
                  <a:gd name="connsiteX164" fmla="*/ 439659 w 508000"/>
                  <a:gd name="connsiteY164" fmla="*/ 220968 h 439659"/>
                  <a:gd name="connsiteX165" fmla="*/ 407767 w 508000"/>
                  <a:gd name="connsiteY165" fmla="*/ 200466 h 439659"/>
                  <a:gd name="connsiteX166" fmla="*/ 412323 w 508000"/>
                  <a:gd name="connsiteY166" fmla="*/ 200466 h 439659"/>
                  <a:gd name="connsiteX167" fmla="*/ 416879 w 508000"/>
                  <a:gd name="connsiteY167" fmla="*/ 205592 h 439659"/>
                  <a:gd name="connsiteX168" fmla="*/ 416879 w 508000"/>
                  <a:gd name="connsiteY168" fmla="*/ 215843 h 439659"/>
                  <a:gd name="connsiteX169" fmla="*/ 412323 w 508000"/>
                  <a:gd name="connsiteY169" fmla="*/ 220968 h 439659"/>
                  <a:gd name="connsiteX170" fmla="*/ 407767 w 508000"/>
                  <a:gd name="connsiteY170" fmla="*/ 220968 h 439659"/>
                  <a:gd name="connsiteX171" fmla="*/ 407767 w 508000"/>
                  <a:gd name="connsiteY171" fmla="*/ 215843 h 439659"/>
                  <a:gd name="connsiteX172" fmla="*/ 412323 w 508000"/>
                  <a:gd name="connsiteY172" fmla="*/ 215843 h 439659"/>
                  <a:gd name="connsiteX173" fmla="*/ 412323 w 508000"/>
                  <a:gd name="connsiteY173" fmla="*/ 205592 h 439659"/>
                  <a:gd name="connsiteX174" fmla="*/ 407767 w 508000"/>
                  <a:gd name="connsiteY174" fmla="*/ 205592 h 439659"/>
                  <a:gd name="connsiteX175" fmla="*/ 407767 w 508000"/>
                  <a:gd name="connsiteY175" fmla="*/ 200466 h 439659"/>
                  <a:gd name="connsiteX176" fmla="*/ 373596 w 508000"/>
                  <a:gd name="connsiteY176" fmla="*/ 200466 h 439659"/>
                  <a:gd name="connsiteX177" fmla="*/ 379291 w 508000"/>
                  <a:gd name="connsiteY177" fmla="*/ 200466 h 439659"/>
                  <a:gd name="connsiteX178" fmla="*/ 384986 w 508000"/>
                  <a:gd name="connsiteY178" fmla="*/ 200466 h 439659"/>
                  <a:gd name="connsiteX179" fmla="*/ 384986 w 508000"/>
                  <a:gd name="connsiteY179" fmla="*/ 205592 h 439659"/>
                  <a:gd name="connsiteX180" fmla="*/ 384986 w 508000"/>
                  <a:gd name="connsiteY180" fmla="*/ 215843 h 439659"/>
                  <a:gd name="connsiteX181" fmla="*/ 384986 w 508000"/>
                  <a:gd name="connsiteY181" fmla="*/ 220968 h 439659"/>
                  <a:gd name="connsiteX182" fmla="*/ 379291 w 508000"/>
                  <a:gd name="connsiteY182" fmla="*/ 220968 h 439659"/>
                  <a:gd name="connsiteX183" fmla="*/ 373596 w 508000"/>
                  <a:gd name="connsiteY183" fmla="*/ 220968 h 439659"/>
                  <a:gd name="connsiteX184" fmla="*/ 373596 w 508000"/>
                  <a:gd name="connsiteY184" fmla="*/ 215843 h 439659"/>
                  <a:gd name="connsiteX185" fmla="*/ 373596 w 508000"/>
                  <a:gd name="connsiteY185" fmla="*/ 205592 h 439659"/>
                  <a:gd name="connsiteX186" fmla="*/ 373596 w 508000"/>
                  <a:gd name="connsiteY186" fmla="*/ 200466 h 439659"/>
                  <a:gd name="connsiteX187" fmla="*/ 123013 w 508000"/>
                  <a:gd name="connsiteY187" fmla="*/ 200466 h 439659"/>
                  <a:gd name="connsiteX188" fmla="*/ 128708 w 508000"/>
                  <a:gd name="connsiteY188" fmla="*/ 200466 h 439659"/>
                  <a:gd name="connsiteX189" fmla="*/ 134403 w 508000"/>
                  <a:gd name="connsiteY189" fmla="*/ 205592 h 439659"/>
                  <a:gd name="connsiteX190" fmla="*/ 134403 w 508000"/>
                  <a:gd name="connsiteY190" fmla="*/ 215843 h 439659"/>
                  <a:gd name="connsiteX191" fmla="*/ 128708 w 508000"/>
                  <a:gd name="connsiteY191" fmla="*/ 220968 h 439659"/>
                  <a:gd name="connsiteX192" fmla="*/ 123013 w 508000"/>
                  <a:gd name="connsiteY192" fmla="*/ 220968 h 439659"/>
                  <a:gd name="connsiteX193" fmla="*/ 123013 w 508000"/>
                  <a:gd name="connsiteY193" fmla="*/ 215843 h 439659"/>
                  <a:gd name="connsiteX194" fmla="*/ 128708 w 508000"/>
                  <a:gd name="connsiteY194" fmla="*/ 215843 h 439659"/>
                  <a:gd name="connsiteX195" fmla="*/ 128708 w 508000"/>
                  <a:gd name="connsiteY195" fmla="*/ 205592 h 439659"/>
                  <a:gd name="connsiteX196" fmla="*/ 123013 w 508000"/>
                  <a:gd name="connsiteY196" fmla="*/ 205592 h 439659"/>
                  <a:gd name="connsiteX197" fmla="*/ 123013 w 508000"/>
                  <a:gd name="connsiteY197" fmla="*/ 200466 h 439659"/>
                  <a:gd name="connsiteX198" fmla="*/ 91121 w 508000"/>
                  <a:gd name="connsiteY198" fmla="*/ 200466 h 439659"/>
                  <a:gd name="connsiteX199" fmla="*/ 95677 w 508000"/>
                  <a:gd name="connsiteY199" fmla="*/ 200466 h 439659"/>
                  <a:gd name="connsiteX200" fmla="*/ 100233 w 508000"/>
                  <a:gd name="connsiteY200" fmla="*/ 200466 h 439659"/>
                  <a:gd name="connsiteX201" fmla="*/ 100233 w 508000"/>
                  <a:gd name="connsiteY201" fmla="*/ 205592 h 439659"/>
                  <a:gd name="connsiteX202" fmla="*/ 100233 w 508000"/>
                  <a:gd name="connsiteY202" fmla="*/ 215843 h 439659"/>
                  <a:gd name="connsiteX203" fmla="*/ 100233 w 508000"/>
                  <a:gd name="connsiteY203" fmla="*/ 220968 h 439659"/>
                  <a:gd name="connsiteX204" fmla="*/ 95677 w 508000"/>
                  <a:gd name="connsiteY204" fmla="*/ 220968 h 439659"/>
                  <a:gd name="connsiteX205" fmla="*/ 91121 w 508000"/>
                  <a:gd name="connsiteY205" fmla="*/ 220968 h 439659"/>
                  <a:gd name="connsiteX206" fmla="*/ 91121 w 508000"/>
                  <a:gd name="connsiteY206" fmla="*/ 215843 h 439659"/>
                  <a:gd name="connsiteX207" fmla="*/ 91121 w 508000"/>
                  <a:gd name="connsiteY207" fmla="*/ 205592 h 439659"/>
                  <a:gd name="connsiteX208" fmla="*/ 91121 w 508000"/>
                  <a:gd name="connsiteY208" fmla="*/ 200466 h 439659"/>
                  <a:gd name="connsiteX209" fmla="*/ 61507 w 508000"/>
                  <a:gd name="connsiteY209" fmla="*/ 200466 h 439659"/>
                  <a:gd name="connsiteX210" fmla="*/ 68341 w 508000"/>
                  <a:gd name="connsiteY210" fmla="*/ 200466 h 439659"/>
                  <a:gd name="connsiteX211" fmla="*/ 68341 w 508000"/>
                  <a:gd name="connsiteY211" fmla="*/ 220968 h 439659"/>
                  <a:gd name="connsiteX212" fmla="*/ 61507 w 508000"/>
                  <a:gd name="connsiteY212" fmla="*/ 220968 h 439659"/>
                  <a:gd name="connsiteX213" fmla="*/ 29614 w 508000"/>
                  <a:gd name="connsiteY213" fmla="*/ 200466 h 439659"/>
                  <a:gd name="connsiteX214" fmla="*/ 35309 w 508000"/>
                  <a:gd name="connsiteY214" fmla="*/ 200466 h 439659"/>
                  <a:gd name="connsiteX215" fmla="*/ 41004 w 508000"/>
                  <a:gd name="connsiteY215" fmla="*/ 205592 h 439659"/>
                  <a:gd name="connsiteX216" fmla="*/ 41004 w 508000"/>
                  <a:gd name="connsiteY216" fmla="*/ 215843 h 439659"/>
                  <a:gd name="connsiteX217" fmla="*/ 35309 w 508000"/>
                  <a:gd name="connsiteY217" fmla="*/ 220968 h 439659"/>
                  <a:gd name="connsiteX218" fmla="*/ 29614 w 508000"/>
                  <a:gd name="connsiteY218" fmla="*/ 220968 h 439659"/>
                  <a:gd name="connsiteX219" fmla="*/ 29614 w 508000"/>
                  <a:gd name="connsiteY219" fmla="*/ 215843 h 439659"/>
                  <a:gd name="connsiteX220" fmla="*/ 35309 w 508000"/>
                  <a:gd name="connsiteY220" fmla="*/ 215843 h 439659"/>
                  <a:gd name="connsiteX221" fmla="*/ 35309 w 508000"/>
                  <a:gd name="connsiteY221" fmla="*/ 205592 h 439659"/>
                  <a:gd name="connsiteX222" fmla="*/ 29614 w 508000"/>
                  <a:gd name="connsiteY222" fmla="*/ 205592 h 439659"/>
                  <a:gd name="connsiteX223" fmla="*/ 29614 w 508000"/>
                  <a:gd name="connsiteY223" fmla="*/ 200466 h 439659"/>
                  <a:gd name="connsiteX224" fmla="*/ 446493 w 508000"/>
                  <a:gd name="connsiteY224" fmla="*/ 176547 h 439659"/>
                  <a:gd name="connsiteX225" fmla="*/ 446493 w 508000"/>
                  <a:gd name="connsiteY225" fmla="*/ 182242 h 439659"/>
                  <a:gd name="connsiteX226" fmla="*/ 440798 w 508000"/>
                  <a:gd name="connsiteY226" fmla="*/ 182242 h 439659"/>
                  <a:gd name="connsiteX227" fmla="*/ 446493 w 508000"/>
                  <a:gd name="connsiteY227" fmla="*/ 176547 h 439659"/>
                  <a:gd name="connsiteX228" fmla="*/ 68341 w 508000"/>
                  <a:gd name="connsiteY228" fmla="*/ 176547 h 439659"/>
                  <a:gd name="connsiteX229" fmla="*/ 68341 w 508000"/>
                  <a:gd name="connsiteY229" fmla="*/ 182242 h 439659"/>
                  <a:gd name="connsiteX230" fmla="*/ 61507 w 508000"/>
                  <a:gd name="connsiteY230" fmla="*/ 182242 h 439659"/>
                  <a:gd name="connsiteX231" fmla="*/ 68341 w 508000"/>
                  <a:gd name="connsiteY231" fmla="*/ 176547 h 439659"/>
                  <a:gd name="connsiteX232" fmla="*/ 435103 w 508000"/>
                  <a:gd name="connsiteY232" fmla="*/ 165157 h 439659"/>
                  <a:gd name="connsiteX233" fmla="*/ 440798 w 508000"/>
                  <a:gd name="connsiteY233" fmla="*/ 165157 h 439659"/>
                  <a:gd name="connsiteX234" fmla="*/ 440798 w 508000"/>
                  <a:gd name="connsiteY234" fmla="*/ 176547 h 439659"/>
                  <a:gd name="connsiteX235" fmla="*/ 440798 w 508000"/>
                  <a:gd name="connsiteY235" fmla="*/ 182242 h 439659"/>
                  <a:gd name="connsiteX236" fmla="*/ 435103 w 508000"/>
                  <a:gd name="connsiteY236" fmla="*/ 176547 h 439659"/>
                  <a:gd name="connsiteX237" fmla="*/ 435103 w 508000"/>
                  <a:gd name="connsiteY237" fmla="*/ 165157 h 439659"/>
                  <a:gd name="connsiteX238" fmla="*/ 473830 w 508000"/>
                  <a:gd name="connsiteY238" fmla="*/ 159462 h 439659"/>
                  <a:gd name="connsiteX239" fmla="*/ 476108 w 508000"/>
                  <a:gd name="connsiteY239" fmla="*/ 159462 h 439659"/>
                  <a:gd name="connsiteX240" fmla="*/ 476108 w 508000"/>
                  <a:gd name="connsiteY240" fmla="*/ 182242 h 439659"/>
                  <a:gd name="connsiteX241" fmla="*/ 473830 w 508000"/>
                  <a:gd name="connsiteY241" fmla="*/ 182242 h 439659"/>
                  <a:gd name="connsiteX242" fmla="*/ 440798 w 508000"/>
                  <a:gd name="connsiteY242" fmla="*/ 159462 h 439659"/>
                  <a:gd name="connsiteX243" fmla="*/ 446493 w 508000"/>
                  <a:gd name="connsiteY243" fmla="*/ 165157 h 439659"/>
                  <a:gd name="connsiteX244" fmla="*/ 440798 w 508000"/>
                  <a:gd name="connsiteY244" fmla="*/ 165157 h 439659"/>
                  <a:gd name="connsiteX245" fmla="*/ 440798 w 508000"/>
                  <a:gd name="connsiteY245" fmla="*/ 159462 h 439659"/>
                  <a:gd name="connsiteX246" fmla="*/ 407767 w 508000"/>
                  <a:gd name="connsiteY246" fmla="*/ 159462 h 439659"/>
                  <a:gd name="connsiteX247" fmla="*/ 412323 w 508000"/>
                  <a:gd name="connsiteY247" fmla="*/ 159462 h 439659"/>
                  <a:gd name="connsiteX248" fmla="*/ 412323 w 508000"/>
                  <a:gd name="connsiteY248" fmla="*/ 182242 h 439659"/>
                  <a:gd name="connsiteX249" fmla="*/ 407767 w 508000"/>
                  <a:gd name="connsiteY249" fmla="*/ 182242 h 439659"/>
                  <a:gd name="connsiteX250" fmla="*/ 378152 w 508000"/>
                  <a:gd name="connsiteY250" fmla="*/ 159462 h 439659"/>
                  <a:gd name="connsiteX251" fmla="*/ 380430 w 508000"/>
                  <a:gd name="connsiteY251" fmla="*/ 159462 h 439659"/>
                  <a:gd name="connsiteX252" fmla="*/ 380430 w 508000"/>
                  <a:gd name="connsiteY252" fmla="*/ 182242 h 439659"/>
                  <a:gd name="connsiteX253" fmla="*/ 378152 w 508000"/>
                  <a:gd name="connsiteY253" fmla="*/ 182242 h 439659"/>
                  <a:gd name="connsiteX254" fmla="*/ 123013 w 508000"/>
                  <a:gd name="connsiteY254" fmla="*/ 159462 h 439659"/>
                  <a:gd name="connsiteX255" fmla="*/ 129847 w 508000"/>
                  <a:gd name="connsiteY255" fmla="*/ 159462 h 439659"/>
                  <a:gd name="connsiteX256" fmla="*/ 129847 w 508000"/>
                  <a:gd name="connsiteY256" fmla="*/ 182242 h 439659"/>
                  <a:gd name="connsiteX257" fmla="*/ 123013 w 508000"/>
                  <a:gd name="connsiteY257" fmla="*/ 182242 h 439659"/>
                  <a:gd name="connsiteX258" fmla="*/ 95677 w 508000"/>
                  <a:gd name="connsiteY258" fmla="*/ 159462 h 439659"/>
                  <a:gd name="connsiteX259" fmla="*/ 97955 w 508000"/>
                  <a:gd name="connsiteY259" fmla="*/ 159462 h 439659"/>
                  <a:gd name="connsiteX260" fmla="*/ 97955 w 508000"/>
                  <a:gd name="connsiteY260" fmla="*/ 182242 h 439659"/>
                  <a:gd name="connsiteX261" fmla="*/ 95677 w 508000"/>
                  <a:gd name="connsiteY261" fmla="*/ 182242 h 439659"/>
                  <a:gd name="connsiteX262" fmla="*/ 61507 w 508000"/>
                  <a:gd name="connsiteY262" fmla="*/ 159462 h 439659"/>
                  <a:gd name="connsiteX263" fmla="*/ 68341 w 508000"/>
                  <a:gd name="connsiteY263" fmla="*/ 165157 h 439659"/>
                  <a:gd name="connsiteX264" fmla="*/ 61507 w 508000"/>
                  <a:gd name="connsiteY264" fmla="*/ 165157 h 439659"/>
                  <a:gd name="connsiteX265" fmla="*/ 61507 w 508000"/>
                  <a:gd name="connsiteY265" fmla="*/ 159462 h 439659"/>
                  <a:gd name="connsiteX266" fmla="*/ 29614 w 508000"/>
                  <a:gd name="connsiteY266" fmla="*/ 159462 h 439659"/>
                  <a:gd name="connsiteX267" fmla="*/ 34170 w 508000"/>
                  <a:gd name="connsiteY267" fmla="*/ 159462 h 439659"/>
                  <a:gd name="connsiteX268" fmla="*/ 34170 w 508000"/>
                  <a:gd name="connsiteY268" fmla="*/ 182242 h 439659"/>
                  <a:gd name="connsiteX269" fmla="*/ 29614 w 508000"/>
                  <a:gd name="connsiteY269" fmla="*/ 182242 h 439659"/>
                  <a:gd name="connsiteX270" fmla="*/ 466996 w 508000"/>
                  <a:gd name="connsiteY270" fmla="*/ 127569 h 439659"/>
                  <a:gd name="connsiteX271" fmla="*/ 472691 w 508000"/>
                  <a:gd name="connsiteY271" fmla="*/ 127569 h 439659"/>
                  <a:gd name="connsiteX272" fmla="*/ 478386 w 508000"/>
                  <a:gd name="connsiteY272" fmla="*/ 127569 h 439659"/>
                  <a:gd name="connsiteX273" fmla="*/ 478386 w 508000"/>
                  <a:gd name="connsiteY273" fmla="*/ 143515 h 439659"/>
                  <a:gd name="connsiteX274" fmla="*/ 472691 w 508000"/>
                  <a:gd name="connsiteY274" fmla="*/ 143515 h 439659"/>
                  <a:gd name="connsiteX275" fmla="*/ 466996 w 508000"/>
                  <a:gd name="connsiteY275" fmla="*/ 143515 h 439659"/>
                  <a:gd name="connsiteX276" fmla="*/ 466996 w 508000"/>
                  <a:gd name="connsiteY276" fmla="*/ 127569 h 439659"/>
                  <a:gd name="connsiteX277" fmla="*/ 435103 w 508000"/>
                  <a:gd name="connsiteY277" fmla="*/ 127569 h 439659"/>
                  <a:gd name="connsiteX278" fmla="*/ 440798 w 508000"/>
                  <a:gd name="connsiteY278" fmla="*/ 127569 h 439659"/>
                  <a:gd name="connsiteX279" fmla="*/ 440798 w 508000"/>
                  <a:gd name="connsiteY279" fmla="*/ 143515 h 439659"/>
                  <a:gd name="connsiteX280" fmla="*/ 435103 w 508000"/>
                  <a:gd name="connsiteY280" fmla="*/ 143515 h 439659"/>
                  <a:gd name="connsiteX281" fmla="*/ 435103 w 508000"/>
                  <a:gd name="connsiteY281" fmla="*/ 127569 h 439659"/>
                  <a:gd name="connsiteX282" fmla="*/ 412323 w 508000"/>
                  <a:gd name="connsiteY282" fmla="*/ 127569 h 439659"/>
                  <a:gd name="connsiteX283" fmla="*/ 416879 w 508000"/>
                  <a:gd name="connsiteY283" fmla="*/ 127569 h 439659"/>
                  <a:gd name="connsiteX284" fmla="*/ 416879 w 508000"/>
                  <a:gd name="connsiteY284" fmla="*/ 143515 h 439659"/>
                  <a:gd name="connsiteX285" fmla="*/ 412323 w 508000"/>
                  <a:gd name="connsiteY285" fmla="*/ 143515 h 439659"/>
                  <a:gd name="connsiteX286" fmla="*/ 373596 w 508000"/>
                  <a:gd name="connsiteY286" fmla="*/ 127569 h 439659"/>
                  <a:gd name="connsiteX287" fmla="*/ 379291 w 508000"/>
                  <a:gd name="connsiteY287" fmla="*/ 127569 h 439659"/>
                  <a:gd name="connsiteX288" fmla="*/ 384986 w 508000"/>
                  <a:gd name="connsiteY288" fmla="*/ 127569 h 439659"/>
                  <a:gd name="connsiteX289" fmla="*/ 384986 w 508000"/>
                  <a:gd name="connsiteY289" fmla="*/ 143515 h 439659"/>
                  <a:gd name="connsiteX290" fmla="*/ 379291 w 508000"/>
                  <a:gd name="connsiteY290" fmla="*/ 143515 h 439659"/>
                  <a:gd name="connsiteX291" fmla="*/ 373596 w 508000"/>
                  <a:gd name="connsiteY291" fmla="*/ 143515 h 439659"/>
                  <a:gd name="connsiteX292" fmla="*/ 373596 w 508000"/>
                  <a:gd name="connsiteY292" fmla="*/ 127569 h 439659"/>
                  <a:gd name="connsiteX293" fmla="*/ 91121 w 508000"/>
                  <a:gd name="connsiteY293" fmla="*/ 127569 h 439659"/>
                  <a:gd name="connsiteX294" fmla="*/ 95677 w 508000"/>
                  <a:gd name="connsiteY294" fmla="*/ 127569 h 439659"/>
                  <a:gd name="connsiteX295" fmla="*/ 100233 w 508000"/>
                  <a:gd name="connsiteY295" fmla="*/ 127569 h 439659"/>
                  <a:gd name="connsiteX296" fmla="*/ 100233 w 508000"/>
                  <a:gd name="connsiteY296" fmla="*/ 143515 h 439659"/>
                  <a:gd name="connsiteX297" fmla="*/ 95677 w 508000"/>
                  <a:gd name="connsiteY297" fmla="*/ 143515 h 439659"/>
                  <a:gd name="connsiteX298" fmla="*/ 91121 w 508000"/>
                  <a:gd name="connsiteY298" fmla="*/ 143515 h 439659"/>
                  <a:gd name="connsiteX299" fmla="*/ 91121 w 508000"/>
                  <a:gd name="connsiteY299" fmla="*/ 127569 h 439659"/>
                  <a:gd name="connsiteX300" fmla="*/ 35309 w 508000"/>
                  <a:gd name="connsiteY300" fmla="*/ 127569 h 439659"/>
                  <a:gd name="connsiteX301" fmla="*/ 41004 w 508000"/>
                  <a:gd name="connsiteY301" fmla="*/ 127569 h 439659"/>
                  <a:gd name="connsiteX302" fmla="*/ 41004 w 508000"/>
                  <a:gd name="connsiteY302" fmla="*/ 143515 h 439659"/>
                  <a:gd name="connsiteX303" fmla="*/ 35309 w 508000"/>
                  <a:gd name="connsiteY303" fmla="*/ 143515 h 439659"/>
                  <a:gd name="connsiteX304" fmla="*/ 407767 w 508000"/>
                  <a:gd name="connsiteY304" fmla="*/ 104220 h 439659"/>
                  <a:gd name="connsiteX305" fmla="*/ 412323 w 508000"/>
                  <a:gd name="connsiteY305" fmla="*/ 104220 h 439659"/>
                  <a:gd name="connsiteX306" fmla="*/ 412323 w 508000"/>
                  <a:gd name="connsiteY306" fmla="*/ 109345 h 439659"/>
                  <a:gd name="connsiteX307" fmla="*/ 407767 w 508000"/>
                  <a:gd name="connsiteY307" fmla="*/ 104220 h 439659"/>
                  <a:gd name="connsiteX308" fmla="*/ 123013 w 508000"/>
                  <a:gd name="connsiteY308" fmla="*/ 104220 h 439659"/>
                  <a:gd name="connsiteX309" fmla="*/ 128708 w 508000"/>
                  <a:gd name="connsiteY309" fmla="*/ 104220 h 439659"/>
                  <a:gd name="connsiteX310" fmla="*/ 128708 w 508000"/>
                  <a:gd name="connsiteY310" fmla="*/ 109345 h 439659"/>
                  <a:gd name="connsiteX311" fmla="*/ 123013 w 508000"/>
                  <a:gd name="connsiteY311" fmla="*/ 104220 h 439659"/>
                  <a:gd name="connsiteX312" fmla="*/ 29614 w 508000"/>
                  <a:gd name="connsiteY312" fmla="*/ 104220 h 439659"/>
                  <a:gd name="connsiteX313" fmla="*/ 35309 w 508000"/>
                  <a:gd name="connsiteY313" fmla="*/ 104220 h 439659"/>
                  <a:gd name="connsiteX314" fmla="*/ 35309 w 508000"/>
                  <a:gd name="connsiteY314" fmla="*/ 109345 h 439659"/>
                  <a:gd name="connsiteX315" fmla="*/ 29614 w 508000"/>
                  <a:gd name="connsiteY315" fmla="*/ 104220 h 439659"/>
                  <a:gd name="connsiteX316" fmla="*/ 466996 w 508000"/>
                  <a:gd name="connsiteY316" fmla="*/ 88843 h 439659"/>
                  <a:gd name="connsiteX317" fmla="*/ 472691 w 508000"/>
                  <a:gd name="connsiteY317" fmla="*/ 88843 h 439659"/>
                  <a:gd name="connsiteX318" fmla="*/ 478386 w 508000"/>
                  <a:gd name="connsiteY318" fmla="*/ 88843 h 439659"/>
                  <a:gd name="connsiteX319" fmla="*/ 478386 w 508000"/>
                  <a:gd name="connsiteY319" fmla="*/ 93969 h 439659"/>
                  <a:gd name="connsiteX320" fmla="*/ 478386 w 508000"/>
                  <a:gd name="connsiteY320" fmla="*/ 104220 h 439659"/>
                  <a:gd name="connsiteX321" fmla="*/ 472691 w 508000"/>
                  <a:gd name="connsiteY321" fmla="*/ 109345 h 439659"/>
                  <a:gd name="connsiteX322" fmla="*/ 466996 w 508000"/>
                  <a:gd name="connsiteY322" fmla="*/ 104220 h 439659"/>
                  <a:gd name="connsiteX323" fmla="*/ 466996 w 508000"/>
                  <a:gd name="connsiteY323" fmla="*/ 93969 h 439659"/>
                  <a:gd name="connsiteX324" fmla="*/ 466996 w 508000"/>
                  <a:gd name="connsiteY324" fmla="*/ 88843 h 439659"/>
                  <a:gd name="connsiteX325" fmla="*/ 439659 w 508000"/>
                  <a:gd name="connsiteY325" fmla="*/ 88843 h 439659"/>
                  <a:gd name="connsiteX326" fmla="*/ 446493 w 508000"/>
                  <a:gd name="connsiteY326" fmla="*/ 88843 h 439659"/>
                  <a:gd name="connsiteX327" fmla="*/ 446493 w 508000"/>
                  <a:gd name="connsiteY327" fmla="*/ 109345 h 439659"/>
                  <a:gd name="connsiteX328" fmla="*/ 439659 w 508000"/>
                  <a:gd name="connsiteY328" fmla="*/ 109345 h 439659"/>
                  <a:gd name="connsiteX329" fmla="*/ 412323 w 508000"/>
                  <a:gd name="connsiteY329" fmla="*/ 88843 h 439659"/>
                  <a:gd name="connsiteX330" fmla="*/ 416879 w 508000"/>
                  <a:gd name="connsiteY330" fmla="*/ 93969 h 439659"/>
                  <a:gd name="connsiteX331" fmla="*/ 416879 w 508000"/>
                  <a:gd name="connsiteY331" fmla="*/ 104220 h 439659"/>
                  <a:gd name="connsiteX332" fmla="*/ 412323 w 508000"/>
                  <a:gd name="connsiteY332" fmla="*/ 104220 h 439659"/>
                  <a:gd name="connsiteX333" fmla="*/ 412323 w 508000"/>
                  <a:gd name="connsiteY333" fmla="*/ 93969 h 439659"/>
                  <a:gd name="connsiteX334" fmla="*/ 412323 w 508000"/>
                  <a:gd name="connsiteY334" fmla="*/ 88843 h 439659"/>
                  <a:gd name="connsiteX335" fmla="*/ 407767 w 508000"/>
                  <a:gd name="connsiteY335" fmla="*/ 88843 h 439659"/>
                  <a:gd name="connsiteX336" fmla="*/ 412323 w 508000"/>
                  <a:gd name="connsiteY336" fmla="*/ 88843 h 439659"/>
                  <a:gd name="connsiteX337" fmla="*/ 407767 w 508000"/>
                  <a:gd name="connsiteY337" fmla="*/ 93969 h 439659"/>
                  <a:gd name="connsiteX338" fmla="*/ 407767 w 508000"/>
                  <a:gd name="connsiteY338" fmla="*/ 88843 h 439659"/>
                  <a:gd name="connsiteX339" fmla="*/ 373596 w 508000"/>
                  <a:gd name="connsiteY339" fmla="*/ 88843 h 439659"/>
                  <a:gd name="connsiteX340" fmla="*/ 379291 w 508000"/>
                  <a:gd name="connsiteY340" fmla="*/ 88843 h 439659"/>
                  <a:gd name="connsiteX341" fmla="*/ 384986 w 508000"/>
                  <a:gd name="connsiteY341" fmla="*/ 88843 h 439659"/>
                  <a:gd name="connsiteX342" fmla="*/ 384986 w 508000"/>
                  <a:gd name="connsiteY342" fmla="*/ 93969 h 439659"/>
                  <a:gd name="connsiteX343" fmla="*/ 384986 w 508000"/>
                  <a:gd name="connsiteY343" fmla="*/ 104220 h 439659"/>
                  <a:gd name="connsiteX344" fmla="*/ 379291 w 508000"/>
                  <a:gd name="connsiteY344" fmla="*/ 109345 h 439659"/>
                  <a:gd name="connsiteX345" fmla="*/ 373596 w 508000"/>
                  <a:gd name="connsiteY345" fmla="*/ 104220 h 439659"/>
                  <a:gd name="connsiteX346" fmla="*/ 373596 w 508000"/>
                  <a:gd name="connsiteY346" fmla="*/ 93969 h 439659"/>
                  <a:gd name="connsiteX347" fmla="*/ 373596 w 508000"/>
                  <a:gd name="connsiteY347" fmla="*/ 88843 h 439659"/>
                  <a:gd name="connsiteX348" fmla="*/ 345121 w 508000"/>
                  <a:gd name="connsiteY348" fmla="*/ 88843 h 439659"/>
                  <a:gd name="connsiteX349" fmla="*/ 345121 w 508000"/>
                  <a:gd name="connsiteY349" fmla="*/ 93969 h 439659"/>
                  <a:gd name="connsiteX350" fmla="*/ 345121 w 508000"/>
                  <a:gd name="connsiteY350" fmla="*/ 104220 h 439659"/>
                  <a:gd name="connsiteX351" fmla="*/ 350816 w 508000"/>
                  <a:gd name="connsiteY351" fmla="*/ 104220 h 439659"/>
                  <a:gd name="connsiteX352" fmla="*/ 345121 w 508000"/>
                  <a:gd name="connsiteY352" fmla="*/ 109345 h 439659"/>
                  <a:gd name="connsiteX353" fmla="*/ 339426 w 508000"/>
                  <a:gd name="connsiteY353" fmla="*/ 99094 h 439659"/>
                  <a:gd name="connsiteX354" fmla="*/ 339426 w 508000"/>
                  <a:gd name="connsiteY354" fmla="*/ 93969 h 439659"/>
                  <a:gd name="connsiteX355" fmla="*/ 345121 w 508000"/>
                  <a:gd name="connsiteY355" fmla="*/ 88843 h 439659"/>
                  <a:gd name="connsiteX356" fmla="*/ 345121 w 508000"/>
                  <a:gd name="connsiteY356" fmla="*/ 88843 h 439659"/>
                  <a:gd name="connsiteX357" fmla="*/ 350816 w 508000"/>
                  <a:gd name="connsiteY357" fmla="*/ 88843 h 439659"/>
                  <a:gd name="connsiteX358" fmla="*/ 350816 w 508000"/>
                  <a:gd name="connsiteY358" fmla="*/ 93969 h 439659"/>
                  <a:gd name="connsiteX359" fmla="*/ 345121 w 508000"/>
                  <a:gd name="connsiteY359" fmla="*/ 88843 h 439659"/>
                  <a:gd name="connsiteX360" fmla="*/ 128708 w 508000"/>
                  <a:gd name="connsiteY360" fmla="*/ 88843 h 439659"/>
                  <a:gd name="connsiteX361" fmla="*/ 134403 w 508000"/>
                  <a:gd name="connsiteY361" fmla="*/ 93969 h 439659"/>
                  <a:gd name="connsiteX362" fmla="*/ 134403 w 508000"/>
                  <a:gd name="connsiteY362" fmla="*/ 104220 h 439659"/>
                  <a:gd name="connsiteX363" fmla="*/ 128708 w 508000"/>
                  <a:gd name="connsiteY363" fmla="*/ 104220 h 439659"/>
                  <a:gd name="connsiteX364" fmla="*/ 128708 w 508000"/>
                  <a:gd name="connsiteY364" fmla="*/ 93969 h 439659"/>
                  <a:gd name="connsiteX365" fmla="*/ 128708 w 508000"/>
                  <a:gd name="connsiteY365" fmla="*/ 88843 h 439659"/>
                  <a:gd name="connsiteX366" fmla="*/ 123013 w 508000"/>
                  <a:gd name="connsiteY366" fmla="*/ 88843 h 439659"/>
                  <a:gd name="connsiteX367" fmla="*/ 128708 w 508000"/>
                  <a:gd name="connsiteY367" fmla="*/ 88843 h 439659"/>
                  <a:gd name="connsiteX368" fmla="*/ 123013 w 508000"/>
                  <a:gd name="connsiteY368" fmla="*/ 93969 h 439659"/>
                  <a:gd name="connsiteX369" fmla="*/ 123013 w 508000"/>
                  <a:gd name="connsiteY369" fmla="*/ 88843 h 439659"/>
                  <a:gd name="connsiteX370" fmla="*/ 91121 w 508000"/>
                  <a:gd name="connsiteY370" fmla="*/ 88843 h 439659"/>
                  <a:gd name="connsiteX371" fmla="*/ 95677 w 508000"/>
                  <a:gd name="connsiteY371" fmla="*/ 88843 h 439659"/>
                  <a:gd name="connsiteX372" fmla="*/ 100233 w 508000"/>
                  <a:gd name="connsiteY372" fmla="*/ 88843 h 439659"/>
                  <a:gd name="connsiteX373" fmla="*/ 100233 w 508000"/>
                  <a:gd name="connsiteY373" fmla="*/ 93969 h 439659"/>
                  <a:gd name="connsiteX374" fmla="*/ 100233 w 508000"/>
                  <a:gd name="connsiteY374" fmla="*/ 104220 h 439659"/>
                  <a:gd name="connsiteX375" fmla="*/ 95677 w 508000"/>
                  <a:gd name="connsiteY375" fmla="*/ 109345 h 439659"/>
                  <a:gd name="connsiteX376" fmla="*/ 91121 w 508000"/>
                  <a:gd name="connsiteY376" fmla="*/ 104220 h 439659"/>
                  <a:gd name="connsiteX377" fmla="*/ 91121 w 508000"/>
                  <a:gd name="connsiteY377" fmla="*/ 93969 h 439659"/>
                  <a:gd name="connsiteX378" fmla="*/ 91121 w 508000"/>
                  <a:gd name="connsiteY378" fmla="*/ 88843 h 439659"/>
                  <a:gd name="connsiteX379" fmla="*/ 61507 w 508000"/>
                  <a:gd name="connsiteY379" fmla="*/ 88843 h 439659"/>
                  <a:gd name="connsiteX380" fmla="*/ 68341 w 508000"/>
                  <a:gd name="connsiteY380" fmla="*/ 88843 h 439659"/>
                  <a:gd name="connsiteX381" fmla="*/ 68341 w 508000"/>
                  <a:gd name="connsiteY381" fmla="*/ 109345 h 439659"/>
                  <a:gd name="connsiteX382" fmla="*/ 61507 w 508000"/>
                  <a:gd name="connsiteY382" fmla="*/ 109345 h 439659"/>
                  <a:gd name="connsiteX383" fmla="*/ 35309 w 508000"/>
                  <a:gd name="connsiteY383" fmla="*/ 88843 h 439659"/>
                  <a:gd name="connsiteX384" fmla="*/ 41004 w 508000"/>
                  <a:gd name="connsiteY384" fmla="*/ 93969 h 439659"/>
                  <a:gd name="connsiteX385" fmla="*/ 41004 w 508000"/>
                  <a:gd name="connsiteY385" fmla="*/ 104220 h 439659"/>
                  <a:gd name="connsiteX386" fmla="*/ 35309 w 508000"/>
                  <a:gd name="connsiteY386" fmla="*/ 104220 h 439659"/>
                  <a:gd name="connsiteX387" fmla="*/ 35309 w 508000"/>
                  <a:gd name="connsiteY387" fmla="*/ 93969 h 439659"/>
                  <a:gd name="connsiteX388" fmla="*/ 35309 w 508000"/>
                  <a:gd name="connsiteY388" fmla="*/ 88843 h 439659"/>
                  <a:gd name="connsiteX389" fmla="*/ 29614 w 508000"/>
                  <a:gd name="connsiteY389" fmla="*/ 88843 h 439659"/>
                  <a:gd name="connsiteX390" fmla="*/ 35309 w 508000"/>
                  <a:gd name="connsiteY390" fmla="*/ 88843 h 439659"/>
                  <a:gd name="connsiteX391" fmla="*/ 29614 w 508000"/>
                  <a:gd name="connsiteY391" fmla="*/ 93969 h 439659"/>
                  <a:gd name="connsiteX392" fmla="*/ 29614 w 508000"/>
                  <a:gd name="connsiteY392" fmla="*/ 88843 h 439659"/>
                  <a:gd name="connsiteX393" fmla="*/ 440798 w 508000"/>
                  <a:gd name="connsiteY393" fmla="*/ 65494 h 439659"/>
                  <a:gd name="connsiteX394" fmla="*/ 446493 w 508000"/>
                  <a:gd name="connsiteY394" fmla="*/ 65494 h 439659"/>
                  <a:gd name="connsiteX395" fmla="*/ 440798 w 508000"/>
                  <a:gd name="connsiteY395" fmla="*/ 70619 h 439659"/>
                  <a:gd name="connsiteX396" fmla="*/ 440798 w 508000"/>
                  <a:gd name="connsiteY396" fmla="*/ 65494 h 439659"/>
                  <a:gd name="connsiteX397" fmla="*/ 312090 w 508000"/>
                  <a:gd name="connsiteY397" fmla="*/ 65494 h 439659"/>
                  <a:gd name="connsiteX398" fmla="*/ 317785 w 508000"/>
                  <a:gd name="connsiteY398" fmla="*/ 65494 h 439659"/>
                  <a:gd name="connsiteX399" fmla="*/ 317785 w 508000"/>
                  <a:gd name="connsiteY399" fmla="*/ 70619 h 439659"/>
                  <a:gd name="connsiteX400" fmla="*/ 312090 w 508000"/>
                  <a:gd name="connsiteY400" fmla="*/ 65494 h 439659"/>
                  <a:gd name="connsiteX401" fmla="*/ 61507 w 508000"/>
                  <a:gd name="connsiteY401" fmla="*/ 65494 h 439659"/>
                  <a:gd name="connsiteX402" fmla="*/ 68341 w 508000"/>
                  <a:gd name="connsiteY402" fmla="*/ 65494 h 439659"/>
                  <a:gd name="connsiteX403" fmla="*/ 61507 w 508000"/>
                  <a:gd name="connsiteY403" fmla="*/ 70619 h 439659"/>
                  <a:gd name="connsiteX404" fmla="*/ 61507 w 508000"/>
                  <a:gd name="connsiteY404" fmla="*/ 65494 h 439659"/>
                  <a:gd name="connsiteX405" fmla="*/ 251234 w 508000"/>
                  <a:gd name="connsiteY405" fmla="*/ 59229 h 439659"/>
                  <a:gd name="connsiteX406" fmla="*/ 350816 w 508000"/>
                  <a:gd name="connsiteY406" fmla="*/ 159462 h 439659"/>
                  <a:gd name="connsiteX407" fmla="*/ 251234 w 508000"/>
                  <a:gd name="connsiteY407" fmla="*/ 259695 h 439659"/>
                  <a:gd name="connsiteX408" fmla="*/ 157184 w 508000"/>
                  <a:gd name="connsiteY408" fmla="*/ 159462 h 439659"/>
                  <a:gd name="connsiteX409" fmla="*/ 251234 w 508000"/>
                  <a:gd name="connsiteY409" fmla="*/ 159462 h 439659"/>
                  <a:gd name="connsiteX410" fmla="*/ 251234 w 508000"/>
                  <a:gd name="connsiteY410" fmla="*/ 59229 h 439659"/>
                  <a:gd name="connsiteX411" fmla="*/ 473830 w 508000"/>
                  <a:gd name="connsiteY411" fmla="*/ 50117 h 439659"/>
                  <a:gd name="connsiteX412" fmla="*/ 476108 w 508000"/>
                  <a:gd name="connsiteY412" fmla="*/ 50117 h 439659"/>
                  <a:gd name="connsiteX413" fmla="*/ 476108 w 508000"/>
                  <a:gd name="connsiteY413" fmla="*/ 70619 h 439659"/>
                  <a:gd name="connsiteX414" fmla="*/ 473830 w 508000"/>
                  <a:gd name="connsiteY414" fmla="*/ 70619 h 439659"/>
                  <a:gd name="connsiteX415" fmla="*/ 440798 w 508000"/>
                  <a:gd name="connsiteY415" fmla="*/ 50117 h 439659"/>
                  <a:gd name="connsiteX416" fmla="*/ 440798 w 508000"/>
                  <a:gd name="connsiteY416" fmla="*/ 55243 h 439659"/>
                  <a:gd name="connsiteX417" fmla="*/ 440798 w 508000"/>
                  <a:gd name="connsiteY417" fmla="*/ 65494 h 439659"/>
                  <a:gd name="connsiteX418" fmla="*/ 435103 w 508000"/>
                  <a:gd name="connsiteY418" fmla="*/ 65494 h 439659"/>
                  <a:gd name="connsiteX419" fmla="*/ 435103 w 508000"/>
                  <a:gd name="connsiteY419" fmla="*/ 55243 h 439659"/>
                  <a:gd name="connsiteX420" fmla="*/ 440798 w 508000"/>
                  <a:gd name="connsiteY420" fmla="*/ 50117 h 439659"/>
                  <a:gd name="connsiteX421" fmla="*/ 440798 w 508000"/>
                  <a:gd name="connsiteY421" fmla="*/ 50117 h 439659"/>
                  <a:gd name="connsiteX422" fmla="*/ 446493 w 508000"/>
                  <a:gd name="connsiteY422" fmla="*/ 50117 h 439659"/>
                  <a:gd name="connsiteX423" fmla="*/ 446493 w 508000"/>
                  <a:gd name="connsiteY423" fmla="*/ 55243 h 439659"/>
                  <a:gd name="connsiteX424" fmla="*/ 440798 w 508000"/>
                  <a:gd name="connsiteY424" fmla="*/ 50117 h 439659"/>
                  <a:gd name="connsiteX425" fmla="*/ 407767 w 508000"/>
                  <a:gd name="connsiteY425" fmla="*/ 50117 h 439659"/>
                  <a:gd name="connsiteX426" fmla="*/ 412323 w 508000"/>
                  <a:gd name="connsiteY426" fmla="*/ 50117 h 439659"/>
                  <a:gd name="connsiteX427" fmla="*/ 412323 w 508000"/>
                  <a:gd name="connsiteY427" fmla="*/ 70619 h 439659"/>
                  <a:gd name="connsiteX428" fmla="*/ 407767 w 508000"/>
                  <a:gd name="connsiteY428" fmla="*/ 70619 h 439659"/>
                  <a:gd name="connsiteX429" fmla="*/ 378152 w 508000"/>
                  <a:gd name="connsiteY429" fmla="*/ 50117 h 439659"/>
                  <a:gd name="connsiteX430" fmla="*/ 380430 w 508000"/>
                  <a:gd name="connsiteY430" fmla="*/ 50117 h 439659"/>
                  <a:gd name="connsiteX431" fmla="*/ 380430 w 508000"/>
                  <a:gd name="connsiteY431" fmla="*/ 70619 h 439659"/>
                  <a:gd name="connsiteX432" fmla="*/ 378152 w 508000"/>
                  <a:gd name="connsiteY432" fmla="*/ 70619 h 439659"/>
                  <a:gd name="connsiteX433" fmla="*/ 346260 w 508000"/>
                  <a:gd name="connsiteY433" fmla="*/ 50117 h 439659"/>
                  <a:gd name="connsiteX434" fmla="*/ 350816 w 508000"/>
                  <a:gd name="connsiteY434" fmla="*/ 50117 h 439659"/>
                  <a:gd name="connsiteX435" fmla="*/ 350816 w 508000"/>
                  <a:gd name="connsiteY435" fmla="*/ 70619 h 439659"/>
                  <a:gd name="connsiteX436" fmla="*/ 346260 w 508000"/>
                  <a:gd name="connsiteY436" fmla="*/ 70619 h 439659"/>
                  <a:gd name="connsiteX437" fmla="*/ 317785 w 508000"/>
                  <a:gd name="connsiteY437" fmla="*/ 50117 h 439659"/>
                  <a:gd name="connsiteX438" fmla="*/ 323480 w 508000"/>
                  <a:gd name="connsiteY438" fmla="*/ 55243 h 439659"/>
                  <a:gd name="connsiteX439" fmla="*/ 323480 w 508000"/>
                  <a:gd name="connsiteY439" fmla="*/ 65494 h 439659"/>
                  <a:gd name="connsiteX440" fmla="*/ 317785 w 508000"/>
                  <a:gd name="connsiteY440" fmla="*/ 65494 h 439659"/>
                  <a:gd name="connsiteX441" fmla="*/ 317785 w 508000"/>
                  <a:gd name="connsiteY441" fmla="*/ 55243 h 439659"/>
                  <a:gd name="connsiteX442" fmla="*/ 317785 w 508000"/>
                  <a:gd name="connsiteY442" fmla="*/ 50117 h 439659"/>
                  <a:gd name="connsiteX443" fmla="*/ 312090 w 508000"/>
                  <a:gd name="connsiteY443" fmla="*/ 50117 h 439659"/>
                  <a:gd name="connsiteX444" fmla="*/ 317785 w 508000"/>
                  <a:gd name="connsiteY444" fmla="*/ 50117 h 439659"/>
                  <a:gd name="connsiteX445" fmla="*/ 312090 w 508000"/>
                  <a:gd name="connsiteY445" fmla="*/ 55243 h 439659"/>
                  <a:gd name="connsiteX446" fmla="*/ 312090 w 508000"/>
                  <a:gd name="connsiteY446" fmla="*/ 50117 h 439659"/>
                  <a:gd name="connsiteX447" fmla="*/ 157184 w 508000"/>
                  <a:gd name="connsiteY447" fmla="*/ 50117 h 439659"/>
                  <a:gd name="connsiteX448" fmla="*/ 161740 w 508000"/>
                  <a:gd name="connsiteY448" fmla="*/ 50117 h 439659"/>
                  <a:gd name="connsiteX449" fmla="*/ 161740 w 508000"/>
                  <a:gd name="connsiteY449" fmla="*/ 70619 h 439659"/>
                  <a:gd name="connsiteX450" fmla="*/ 157184 w 508000"/>
                  <a:gd name="connsiteY450" fmla="*/ 70619 h 439659"/>
                  <a:gd name="connsiteX451" fmla="*/ 123013 w 508000"/>
                  <a:gd name="connsiteY451" fmla="*/ 50117 h 439659"/>
                  <a:gd name="connsiteX452" fmla="*/ 129847 w 508000"/>
                  <a:gd name="connsiteY452" fmla="*/ 50117 h 439659"/>
                  <a:gd name="connsiteX453" fmla="*/ 129847 w 508000"/>
                  <a:gd name="connsiteY453" fmla="*/ 70619 h 439659"/>
                  <a:gd name="connsiteX454" fmla="*/ 123013 w 508000"/>
                  <a:gd name="connsiteY454" fmla="*/ 70619 h 439659"/>
                  <a:gd name="connsiteX455" fmla="*/ 95677 w 508000"/>
                  <a:gd name="connsiteY455" fmla="*/ 50117 h 439659"/>
                  <a:gd name="connsiteX456" fmla="*/ 97955 w 508000"/>
                  <a:gd name="connsiteY456" fmla="*/ 50117 h 439659"/>
                  <a:gd name="connsiteX457" fmla="*/ 97955 w 508000"/>
                  <a:gd name="connsiteY457" fmla="*/ 70619 h 439659"/>
                  <a:gd name="connsiteX458" fmla="*/ 95677 w 508000"/>
                  <a:gd name="connsiteY458" fmla="*/ 70619 h 439659"/>
                  <a:gd name="connsiteX459" fmla="*/ 61507 w 508000"/>
                  <a:gd name="connsiteY459" fmla="*/ 50117 h 439659"/>
                  <a:gd name="connsiteX460" fmla="*/ 68341 w 508000"/>
                  <a:gd name="connsiteY460" fmla="*/ 50117 h 439659"/>
                  <a:gd name="connsiteX461" fmla="*/ 68341 w 508000"/>
                  <a:gd name="connsiteY461" fmla="*/ 55243 h 439659"/>
                  <a:gd name="connsiteX462" fmla="*/ 61507 w 508000"/>
                  <a:gd name="connsiteY462" fmla="*/ 50117 h 439659"/>
                  <a:gd name="connsiteX463" fmla="*/ 29614 w 508000"/>
                  <a:gd name="connsiteY463" fmla="*/ 50117 h 439659"/>
                  <a:gd name="connsiteX464" fmla="*/ 34170 w 508000"/>
                  <a:gd name="connsiteY464" fmla="*/ 50117 h 439659"/>
                  <a:gd name="connsiteX465" fmla="*/ 34170 w 508000"/>
                  <a:gd name="connsiteY465" fmla="*/ 70619 h 439659"/>
                  <a:gd name="connsiteX466" fmla="*/ 29614 w 508000"/>
                  <a:gd name="connsiteY466" fmla="*/ 70619 h 439659"/>
                  <a:gd name="connsiteX467" fmla="*/ 234637 w 508000"/>
                  <a:gd name="connsiteY467" fmla="*/ 43282 h 439659"/>
                  <a:gd name="connsiteX468" fmla="*/ 234637 w 508000"/>
                  <a:gd name="connsiteY468" fmla="*/ 143515 h 439659"/>
                  <a:gd name="connsiteX469" fmla="*/ 138960 w 508000"/>
                  <a:gd name="connsiteY469" fmla="*/ 143515 h 439659"/>
                  <a:gd name="connsiteX470" fmla="*/ 234637 w 508000"/>
                  <a:gd name="connsiteY470" fmla="*/ 43282 h 439659"/>
                  <a:gd name="connsiteX471" fmla="*/ 312615 w 508000"/>
                  <a:gd name="connsiteY471" fmla="*/ 27826 h 439659"/>
                  <a:gd name="connsiteX472" fmla="*/ 318198 w 508000"/>
                  <a:gd name="connsiteY472" fmla="*/ 27826 h 439659"/>
                  <a:gd name="connsiteX473" fmla="*/ 318198 w 508000"/>
                  <a:gd name="connsiteY473" fmla="*/ 33392 h 439659"/>
                  <a:gd name="connsiteX474" fmla="*/ 312615 w 508000"/>
                  <a:gd name="connsiteY474" fmla="*/ 33392 h 439659"/>
                  <a:gd name="connsiteX475" fmla="*/ 312615 w 508000"/>
                  <a:gd name="connsiteY475" fmla="*/ 27826 h 439659"/>
                  <a:gd name="connsiteX476" fmla="*/ 251209 w 508000"/>
                  <a:gd name="connsiteY476" fmla="*/ 27826 h 439659"/>
                  <a:gd name="connsiteX477" fmla="*/ 256791 w 508000"/>
                  <a:gd name="connsiteY477" fmla="*/ 27826 h 439659"/>
                  <a:gd name="connsiteX478" fmla="*/ 256791 w 508000"/>
                  <a:gd name="connsiteY478" fmla="*/ 33392 h 439659"/>
                  <a:gd name="connsiteX479" fmla="*/ 251209 w 508000"/>
                  <a:gd name="connsiteY479" fmla="*/ 33392 h 439659"/>
                  <a:gd name="connsiteX480" fmla="*/ 251209 w 508000"/>
                  <a:gd name="connsiteY480" fmla="*/ 27826 h 439659"/>
                  <a:gd name="connsiteX481" fmla="*/ 156308 w 508000"/>
                  <a:gd name="connsiteY481" fmla="*/ 27826 h 439659"/>
                  <a:gd name="connsiteX482" fmla="*/ 161890 w 508000"/>
                  <a:gd name="connsiteY482" fmla="*/ 27826 h 439659"/>
                  <a:gd name="connsiteX483" fmla="*/ 161890 w 508000"/>
                  <a:gd name="connsiteY483" fmla="*/ 33392 h 439659"/>
                  <a:gd name="connsiteX484" fmla="*/ 156308 w 508000"/>
                  <a:gd name="connsiteY484" fmla="*/ 33392 h 439659"/>
                  <a:gd name="connsiteX485" fmla="*/ 156308 w 508000"/>
                  <a:gd name="connsiteY485" fmla="*/ 27826 h 439659"/>
                  <a:gd name="connsiteX486" fmla="*/ 61407 w 508000"/>
                  <a:gd name="connsiteY486" fmla="*/ 27826 h 439659"/>
                  <a:gd name="connsiteX487" fmla="*/ 66989 w 508000"/>
                  <a:gd name="connsiteY487" fmla="*/ 27826 h 439659"/>
                  <a:gd name="connsiteX488" fmla="*/ 66989 w 508000"/>
                  <a:gd name="connsiteY488" fmla="*/ 33392 h 439659"/>
                  <a:gd name="connsiteX489" fmla="*/ 61407 w 508000"/>
                  <a:gd name="connsiteY489" fmla="*/ 33392 h 439659"/>
                  <a:gd name="connsiteX490" fmla="*/ 61407 w 508000"/>
                  <a:gd name="connsiteY490" fmla="*/ 27826 h 439659"/>
                  <a:gd name="connsiteX491" fmla="*/ 39077 w 508000"/>
                  <a:gd name="connsiteY491" fmla="*/ 16696 h 439659"/>
                  <a:gd name="connsiteX492" fmla="*/ 39077 w 508000"/>
                  <a:gd name="connsiteY492" fmla="*/ 27826 h 439659"/>
                  <a:gd name="connsiteX493" fmla="*/ 33494 w 508000"/>
                  <a:gd name="connsiteY493" fmla="*/ 33392 h 439659"/>
                  <a:gd name="connsiteX494" fmla="*/ 27912 w 508000"/>
                  <a:gd name="connsiteY494" fmla="*/ 33392 h 439659"/>
                  <a:gd name="connsiteX495" fmla="*/ 27912 w 508000"/>
                  <a:gd name="connsiteY495" fmla="*/ 27826 h 439659"/>
                  <a:gd name="connsiteX496" fmla="*/ 33494 w 508000"/>
                  <a:gd name="connsiteY496" fmla="*/ 27826 h 439659"/>
                  <a:gd name="connsiteX497" fmla="*/ 33494 w 508000"/>
                  <a:gd name="connsiteY497" fmla="*/ 22261 h 439659"/>
                  <a:gd name="connsiteX498" fmla="*/ 27912 w 508000"/>
                  <a:gd name="connsiteY498" fmla="*/ 22261 h 439659"/>
                  <a:gd name="connsiteX499" fmla="*/ 16747 w 508000"/>
                  <a:gd name="connsiteY499" fmla="*/ 44523 h 439659"/>
                  <a:gd name="connsiteX500" fmla="*/ 16747 w 508000"/>
                  <a:gd name="connsiteY500" fmla="*/ 267135 h 439659"/>
                  <a:gd name="connsiteX501" fmla="*/ 27912 w 508000"/>
                  <a:gd name="connsiteY501" fmla="*/ 289396 h 439659"/>
                  <a:gd name="connsiteX502" fmla="*/ 27912 w 508000"/>
                  <a:gd name="connsiteY502" fmla="*/ 278265 h 439659"/>
                  <a:gd name="connsiteX503" fmla="*/ 33494 w 508000"/>
                  <a:gd name="connsiteY503" fmla="*/ 278265 h 439659"/>
                  <a:gd name="connsiteX504" fmla="*/ 33494 w 508000"/>
                  <a:gd name="connsiteY504" fmla="*/ 289396 h 439659"/>
                  <a:gd name="connsiteX505" fmla="*/ 44659 w 508000"/>
                  <a:gd name="connsiteY505" fmla="*/ 294961 h 439659"/>
                  <a:gd name="connsiteX506" fmla="*/ 61407 w 508000"/>
                  <a:gd name="connsiteY506" fmla="*/ 294961 h 439659"/>
                  <a:gd name="connsiteX507" fmla="*/ 66989 w 508000"/>
                  <a:gd name="connsiteY507" fmla="*/ 294961 h 439659"/>
                  <a:gd name="connsiteX508" fmla="*/ 94901 w 508000"/>
                  <a:gd name="connsiteY508" fmla="*/ 294961 h 439659"/>
                  <a:gd name="connsiteX509" fmla="*/ 122813 w 508000"/>
                  <a:gd name="connsiteY509" fmla="*/ 294961 h 439659"/>
                  <a:gd name="connsiteX510" fmla="*/ 122813 w 508000"/>
                  <a:gd name="connsiteY510" fmla="*/ 278265 h 439659"/>
                  <a:gd name="connsiteX511" fmla="*/ 128396 w 508000"/>
                  <a:gd name="connsiteY511" fmla="*/ 278265 h 439659"/>
                  <a:gd name="connsiteX512" fmla="*/ 128396 w 508000"/>
                  <a:gd name="connsiteY512" fmla="*/ 294961 h 439659"/>
                  <a:gd name="connsiteX513" fmla="*/ 156308 w 508000"/>
                  <a:gd name="connsiteY513" fmla="*/ 294961 h 439659"/>
                  <a:gd name="connsiteX514" fmla="*/ 156308 w 508000"/>
                  <a:gd name="connsiteY514" fmla="*/ 278265 h 439659"/>
                  <a:gd name="connsiteX515" fmla="*/ 161890 w 508000"/>
                  <a:gd name="connsiteY515" fmla="*/ 278265 h 439659"/>
                  <a:gd name="connsiteX516" fmla="*/ 161890 w 508000"/>
                  <a:gd name="connsiteY516" fmla="*/ 294961 h 439659"/>
                  <a:gd name="connsiteX517" fmla="*/ 184220 w 508000"/>
                  <a:gd name="connsiteY517" fmla="*/ 294961 h 439659"/>
                  <a:gd name="connsiteX518" fmla="*/ 184220 w 508000"/>
                  <a:gd name="connsiteY518" fmla="*/ 283831 h 439659"/>
                  <a:gd name="connsiteX519" fmla="*/ 184220 w 508000"/>
                  <a:gd name="connsiteY519" fmla="*/ 278265 h 439659"/>
                  <a:gd name="connsiteX520" fmla="*/ 189802 w 508000"/>
                  <a:gd name="connsiteY520" fmla="*/ 278265 h 439659"/>
                  <a:gd name="connsiteX521" fmla="*/ 195385 w 508000"/>
                  <a:gd name="connsiteY521" fmla="*/ 278265 h 439659"/>
                  <a:gd name="connsiteX522" fmla="*/ 195385 w 508000"/>
                  <a:gd name="connsiteY522" fmla="*/ 283831 h 439659"/>
                  <a:gd name="connsiteX523" fmla="*/ 195385 w 508000"/>
                  <a:gd name="connsiteY523" fmla="*/ 294961 h 439659"/>
                  <a:gd name="connsiteX524" fmla="*/ 217714 w 508000"/>
                  <a:gd name="connsiteY524" fmla="*/ 294961 h 439659"/>
                  <a:gd name="connsiteX525" fmla="*/ 217714 w 508000"/>
                  <a:gd name="connsiteY525" fmla="*/ 278265 h 439659"/>
                  <a:gd name="connsiteX526" fmla="*/ 223297 w 508000"/>
                  <a:gd name="connsiteY526" fmla="*/ 278265 h 439659"/>
                  <a:gd name="connsiteX527" fmla="*/ 223297 w 508000"/>
                  <a:gd name="connsiteY527" fmla="*/ 294961 h 439659"/>
                  <a:gd name="connsiteX528" fmla="*/ 251209 w 508000"/>
                  <a:gd name="connsiteY528" fmla="*/ 294961 h 439659"/>
                  <a:gd name="connsiteX529" fmla="*/ 251209 w 508000"/>
                  <a:gd name="connsiteY529" fmla="*/ 278265 h 439659"/>
                  <a:gd name="connsiteX530" fmla="*/ 256791 w 508000"/>
                  <a:gd name="connsiteY530" fmla="*/ 278265 h 439659"/>
                  <a:gd name="connsiteX531" fmla="*/ 256791 w 508000"/>
                  <a:gd name="connsiteY531" fmla="*/ 294961 h 439659"/>
                  <a:gd name="connsiteX532" fmla="*/ 284703 w 508000"/>
                  <a:gd name="connsiteY532" fmla="*/ 294961 h 439659"/>
                  <a:gd name="connsiteX533" fmla="*/ 312615 w 508000"/>
                  <a:gd name="connsiteY533" fmla="*/ 294961 h 439659"/>
                  <a:gd name="connsiteX534" fmla="*/ 318198 w 508000"/>
                  <a:gd name="connsiteY534" fmla="*/ 294961 h 439659"/>
                  <a:gd name="connsiteX535" fmla="*/ 318198 w 508000"/>
                  <a:gd name="connsiteY535" fmla="*/ 283831 h 439659"/>
                  <a:gd name="connsiteX536" fmla="*/ 318198 w 508000"/>
                  <a:gd name="connsiteY536" fmla="*/ 278265 h 439659"/>
                  <a:gd name="connsiteX537" fmla="*/ 323780 w 508000"/>
                  <a:gd name="connsiteY537" fmla="*/ 283831 h 439659"/>
                  <a:gd name="connsiteX538" fmla="*/ 323780 w 508000"/>
                  <a:gd name="connsiteY538" fmla="*/ 294961 h 439659"/>
                  <a:gd name="connsiteX539" fmla="*/ 329973 w 508000"/>
                  <a:gd name="connsiteY539" fmla="*/ 294961 h 439659"/>
                  <a:gd name="connsiteX540" fmla="*/ 346110 w 508000"/>
                  <a:gd name="connsiteY540" fmla="*/ 294961 h 439659"/>
                  <a:gd name="connsiteX541" fmla="*/ 346110 w 508000"/>
                  <a:gd name="connsiteY541" fmla="*/ 278265 h 439659"/>
                  <a:gd name="connsiteX542" fmla="*/ 351692 w 508000"/>
                  <a:gd name="connsiteY542" fmla="*/ 278265 h 439659"/>
                  <a:gd name="connsiteX543" fmla="*/ 351692 w 508000"/>
                  <a:gd name="connsiteY543" fmla="*/ 294961 h 439659"/>
                  <a:gd name="connsiteX544" fmla="*/ 379604 w 508000"/>
                  <a:gd name="connsiteY544" fmla="*/ 294961 h 439659"/>
                  <a:gd name="connsiteX545" fmla="*/ 407517 w 508000"/>
                  <a:gd name="connsiteY545" fmla="*/ 294961 h 439659"/>
                  <a:gd name="connsiteX546" fmla="*/ 407517 w 508000"/>
                  <a:gd name="connsiteY546" fmla="*/ 278265 h 439659"/>
                  <a:gd name="connsiteX547" fmla="*/ 413099 w 508000"/>
                  <a:gd name="connsiteY547" fmla="*/ 278265 h 439659"/>
                  <a:gd name="connsiteX548" fmla="*/ 413099 w 508000"/>
                  <a:gd name="connsiteY548" fmla="*/ 294961 h 439659"/>
                  <a:gd name="connsiteX549" fmla="*/ 424874 w 508000"/>
                  <a:gd name="connsiteY549" fmla="*/ 294961 h 439659"/>
                  <a:gd name="connsiteX550" fmla="*/ 435429 w 508000"/>
                  <a:gd name="connsiteY550" fmla="*/ 294961 h 439659"/>
                  <a:gd name="connsiteX551" fmla="*/ 435429 w 508000"/>
                  <a:gd name="connsiteY551" fmla="*/ 283831 h 439659"/>
                  <a:gd name="connsiteX552" fmla="*/ 441011 w 508000"/>
                  <a:gd name="connsiteY552" fmla="*/ 278265 h 439659"/>
                  <a:gd name="connsiteX553" fmla="*/ 441011 w 508000"/>
                  <a:gd name="connsiteY553" fmla="*/ 283831 h 439659"/>
                  <a:gd name="connsiteX554" fmla="*/ 441011 w 508000"/>
                  <a:gd name="connsiteY554" fmla="*/ 294961 h 439659"/>
                  <a:gd name="connsiteX555" fmla="*/ 446593 w 508000"/>
                  <a:gd name="connsiteY555" fmla="*/ 294961 h 439659"/>
                  <a:gd name="connsiteX556" fmla="*/ 463341 w 508000"/>
                  <a:gd name="connsiteY556" fmla="*/ 294961 h 439659"/>
                  <a:gd name="connsiteX557" fmla="*/ 474506 w 508000"/>
                  <a:gd name="connsiteY557" fmla="*/ 289396 h 439659"/>
                  <a:gd name="connsiteX558" fmla="*/ 485670 w 508000"/>
                  <a:gd name="connsiteY558" fmla="*/ 267135 h 439659"/>
                  <a:gd name="connsiteX559" fmla="*/ 485670 w 508000"/>
                  <a:gd name="connsiteY559" fmla="*/ 44523 h 439659"/>
                  <a:gd name="connsiteX560" fmla="*/ 480088 w 508000"/>
                  <a:gd name="connsiteY560" fmla="*/ 22261 h 439659"/>
                  <a:gd name="connsiteX561" fmla="*/ 480088 w 508000"/>
                  <a:gd name="connsiteY561" fmla="*/ 27826 h 439659"/>
                  <a:gd name="connsiteX562" fmla="*/ 480088 w 508000"/>
                  <a:gd name="connsiteY562" fmla="*/ 33392 h 439659"/>
                  <a:gd name="connsiteX563" fmla="*/ 474506 w 508000"/>
                  <a:gd name="connsiteY563" fmla="*/ 33392 h 439659"/>
                  <a:gd name="connsiteX564" fmla="*/ 468923 w 508000"/>
                  <a:gd name="connsiteY564" fmla="*/ 33392 h 439659"/>
                  <a:gd name="connsiteX565" fmla="*/ 468923 w 508000"/>
                  <a:gd name="connsiteY565" fmla="*/ 27826 h 439659"/>
                  <a:gd name="connsiteX566" fmla="*/ 468923 w 508000"/>
                  <a:gd name="connsiteY566" fmla="*/ 16696 h 439659"/>
                  <a:gd name="connsiteX567" fmla="*/ 463341 w 508000"/>
                  <a:gd name="connsiteY567" fmla="*/ 16696 h 439659"/>
                  <a:gd name="connsiteX568" fmla="*/ 446593 w 508000"/>
                  <a:gd name="connsiteY568" fmla="*/ 16696 h 439659"/>
                  <a:gd name="connsiteX569" fmla="*/ 441011 w 508000"/>
                  <a:gd name="connsiteY569" fmla="*/ 16696 h 439659"/>
                  <a:gd name="connsiteX570" fmla="*/ 441011 w 508000"/>
                  <a:gd name="connsiteY570" fmla="*/ 27826 h 439659"/>
                  <a:gd name="connsiteX571" fmla="*/ 446593 w 508000"/>
                  <a:gd name="connsiteY571" fmla="*/ 27826 h 439659"/>
                  <a:gd name="connsiteX572" fmla="*/ 446593 w 508000"/>
                  <a:gd name="connsiteY572" fmla="*/ 33392 h 439659"/>
                  <a:gd name="connsiteX573" fmla="*/ 441011 w 508000"/>
                  <a:gd name="connsiteY573" fmla="*/ 33392 h 439659"/>
                  <a:gd name="connsiteX574" fmla="*/ 435429 w 508000"/>
                  <a:gd name="connsiteY574" fmla="*/ 27826 h 439659"/>
                  <a:gd name="connsiteX575" fmla="*/ 435429 w 508000"/>
                  <a:gd name="connsiteY575" fmla="*/ 16696 h 439659"/>
                  <a:gd name="connsiteX576" fmla="*/ 418681 w 508000"/>
                  <a:gd name="connsiteY576" fmla="*/ 16696 h 439659"/>
                  <a:gd name="connsiteX577" fmla="*/ 418681 w 508000"/>
                  <a:gd name="connsiteY577" fmla="*/ 27826 h 439659"/>
                  <a:gd name="connsiteX578" fmla="*/ 413099 w 508000"/>
                  <a:gd name="connsiteY578" fmla="*/ 33392 h 439659"/>
                  <a:gd name="connsiteX579" fmla="*/ 407517 w 508000"/>
                  <a:gd name="connsiteY579" fmla="*/ 33392 h 439659"/>
                  <a:gd name="connsiteX580" fmla="*/ 407517 w 508000"/>
                  <a:gd name="connsiteY580" fmla="*/ 27826 h 439659"/>
                  <a:gd name="connsiteX581" fmla="*/ 413099 w 508000"/>
                  <a:gd name="connsiteY581" fmla="*/ 27826 h 439659"/>
                  <a:gd name="connsiteX582" fmla="*/ 413099 w 508000"/>
                  <a:gd name="connsiteY582" fmla="*/ 16696 h 439659"/>
                  <a:gd name="connsiteX583" fmla="*/ 407517 w 508000"/>
                  <a:gd name="connsiteY583" fmla="*/ 16696 h 439659"/>
                  <a:gd name="connsiteX584" fmla="*/ 385187 w 508000"/>
                  <a:gd name="connsiteY584" fmla="*/ 16696 h 439659"/>
                  <a:gd name="connsiteX585" fmla="*/ 385187 w 508000"/>
                  <a:gd name="connsiteY585" fmla="*/ 27826 h 439659"/>
                  <a:gd name="connsiteX586" fmla="*/ 385187 w 508000"/>
                  <a:gd name="connsiteY586" fmla="*/ 33392 h 439659"/>
                  <a:gd name="connsiteX587" fmla="*/ 379604 w 508000"/>
                  <a:gd name="connsiteY587" fmla="*/ 33392 h 439659"/>
                  <a:gd name="connsiteX588" fmla="*/ 374022 w 508000"/>
                  <a:gd name="connsiteY588" fmla="*/ 33392 h 439659"/>
                  <a:gd name="connsiteX589" fmla="*/ 374022 w 508000"/>
                  <a:gd name="connsiteY589" fmla="*/ 27826 h 439659"/>
                  <a:gd name="connsiteX590" fmla="*/ 374022 w 508000"/>
                  <a:gd name="connsiteY590" fmla="*/ 16696 h 439659"/>
                  <a:gd name="connsiteX591" fmla="*/ 351692 w 508000"/>
                  <a:gd name="connsiteY591" fmla="*/ 16696 h 439659"/>
                  <a:gd name="connsiteX592" fmla="*/ 346110 w 508000"/>
                  <a:gd name="connsiteY592" fmla="*/ 16696 h 439659"/>
                  <a:gd name="connsiteX593" fmla="*/ 346110 w 508000"/>
                  <a:gd name="connsiteY593" fmla="*/ 27826 h 439659"/>
                  <a:gd name="connsiteX594" fmla="*/ 351692 w 508000"/>
                  <a:gd name="connsiteY594" fmla="*/ 27826 h 439659"/>
                  <a:gd name="connsiteX595" fmla="*/ 351692 w 508000"/>
                  <a:gd name="connsiteY595" fmla="*/ 33392 h 439659"/>
                  <a:gd name="connsiteX596" fmla="*/ 346110 w 508000"/>
                  <a:gd name="connsiteY596" fmla="*/ 33392 h 439659"/>
                  <a:gd name="connsiteX597" fmla="*/ 340528 w 508000"/>
                  <a:gd name="connsiteY597" fmla="*/ 27826 h 439659"/>
                  <a:gd name="connsiteX598" fmla="*/ 340528 w 508000"/>
                  <a:gd name="connsiteY598" fmla="*/ 16696 h 439659"/>
                  <a:gd name="connsiteX599" fmla="*/ 318198 w 508000"/>
                  <a:gd name="connsiteY599" fmla="*/ 16696 h 439659"/>
                  <a:gd name="connsiteX600" fmla="*/ 312615 w 508000"/>
                  <a:gd name="connsiteY600" fmla="*/ 16696 h 439659"/>
                  <a:gd name="connsiteX601" fmla="*/ 290286 w 508000"/>
                  <a:gd name="connsiteY601" fmla="*/ 16696 h 439659"/>
                  <a:gd name="connsiteX602" fmla="*/ 290286 w 508000"/>
                  <a:gd name="connsiteY602" fmla="*/ 27826 h 439659"/>
                  <a:gd name="connsiteX603" fmla="*/ 290286 w 508000"/>
                  <a:gd name="connsiteY603" fmla="*/ 33392 h 439659"/>
                  <a:gd name="connsiteX604" fmla="*/ 284703 w 508000"/>
                  <a:gd name="connsiteY604" fmla="*/ 33392 h 439659"/>
                  <a:gd name="connsiteX605" fmla="*/ 279121 w 508000"/>
                  <a:gd name="connsiteY605" fmla="*/ 33392 h 439659"/>
                  <a:gd name="connsiteX606" fmla="*/ 279121 w 508000"/>
                  <a:gd name="connsiteY606" fmla="*/ 27826 h 439659"/>
                  <a:gd name="connsiteX607" fmla="*/ 279121 w 508000"/>
                  <a:gd name="connsiteY607" fmla="*/ 16696 h 439659"/>
                  <a:gd name="connsiteX608" fmla="*/ 256791 w 508000"/>
                  <a:gd name="connsiteY608" fmla="*/ 16696 h 439659"/>
                  <a:gd name="connsiteX609" fmla="*/ 251209 w 508000"/>
                  <a:gd name="connsiteY609" fmla="*/ 16696 h 439659"/>
                  <a:gd name="connsiteX610" fmla="*/ 228879 w 508000"/>
                  <a:gd name="connsiteY610" fmla="*/ 16696 h 439659"/>
                  <a:gd name="connsiteX611" fmla="*/ 228879 w 508000"/>
                  <a:gd name="connsiteY611" fmla="*/ 27826 h 439659"/>
                  <a:gd name="connsiteX612" fmla="*/ 223297 w 508000"/>
                  <a:gd name="connsiteY612" fmla="*/ 33392 h 439659"/>
                  <a:gd name="connsiteX613" fmla="*/ 217714 w 508000"/>
                  <a:gd name="connsiteY613" fmla="*/ 33392 h 439659"/>
                  <a:gd name="connsiteX614" fmla="*/ 217714 w 508000"/>
                  <a:gd name="connsiteY614" fmla="*/ 27826 h 439659"/>
                  <a:gd name="connsiteX615" fmla="*/ 223297 w 508000"/>
                  <a:gd name="connsiteY615" fmla="*/ 27826 h 439659"/>
                  <a:gd name="connsiteX616" fmla="*/ 223297 w 508000"/>
                  <a:gd name="connsiteY616" fmla="*/ 16696 h 439659"/>
                  <a:gd name="connsiteX617" fmla="*/ 217714 w 508000"/>
                  <a:gd name="connsiteY617" fmla="*/ 16696 h 439659"/>
                  <a:gd name="connsiteX618" fmla="*/ 195385 w 508000"/>
                  <a:gd name="connsiteY618" fmla="*/ 16696 h 439659"/>
                  <a:gd name="connsiteX619" fmla="*/ 195385 w 508000"/>
                  <a:gd name="connsiteY619" fmla="*/ 27826 h 439659"/>
                  <a:gd name="connsiteX620" fmla="*/ 195385 w 508000"/>
                  <a:gd name="connsiteY620" fmla="*/ 33392 h 439659"/>
                  <a:gd name="connsiteX621" fmla="*/ 189802 w 508000"/>
                  <a:gd name="connsiteY621" fmla="*/ 33392 h 439659"/>
                  <a:gd name="connsiteX622" fmla="*/ 184220 w 508000"/>
                  <a:gd name="connsiteY622" fmla="*/ 33392 h 439659"/>
                  <a:gd name="connsiteX623" fmla="*/ 184220 w 508000"/>
                  <a:gd name="connsiteY623" fmla="*/ 27826 h 439659"/>
                  <a:gd name="connsiteX624" fmla="*/ 184220 w 508000"/>
                  <a:gd name="connsiteY624" fmla="*/ 16696 h 439659"/>
                  <a:gd name="connsiteX625" fmla="*/ 161890 w 508000"/>
                  <a:gd name="connsiteY625" fmla="*/ 16696 h 439659"/>
                  <a:gd name="connsiteX626" fmla="*/ 156308 w 508000"/>
                  <a:gd name="connsiteY626" fmla="*/ 16696 h 439659"/>
                  <a:gd name="connsiteX627" fmla="*/ 133978 w 508000"/>
                  <a:gd name="connsiteY627" fmla="*/ 16696 h 439659"/>
                  <a:gd name="connsiteX628" fmla="*/ 133978 w 508000"/>
                  <a:gd name="connsiteY628" fmla="*/ 27826 h 439659"/>
                  <a:gd name="connsiteX629" fmla="*/ 128396 w 508000"/>
                  <a:gd name="connsiteY629" fmla="*/ 33392 h 439659"/>
                  <a:gd name="connsiteX630" fmla="*/ 122813 w 508000"/>
                  <a:gd name="connsiteY630" fmla="*/ 33392 h 439659"/>
                  <a:gd name="connsiteX631" fmla="*/ 122813 w 508000"/>
                  <a:gd name="connsiteY631" fmla="*/ 27826 h 439659"/>
                  <a:gd name="connsiteX632" fmla="*/ 128396 w 508000"/>
                  <a:gd name="connsiteY632" fmla="*/ 27826 h 439659"/>
                  <a:gd name="connsiteX633" fmla="*/ 128396 w 508000"/>
                  <a:gd name="connsiteY633" fmla="*/ 16696 h 439659"/>
                  <a:gd name="connsiteX634" fmla="*/ 122813 w 508000"/>
                  <a:gd name="connsiteY634" fmla="*/ 16696 h 439659"/>
                  <a:gd name="connsiteX635" fmla="*/ 100483 w 508000"/>
                  <a:gd name="connsiteY635" fmla="*/ 16696 h 439659"/>
                  <a:gd name="connsiteX636" fmla="*/ 100483 w 508000"/>
                  <a:gd name="connsiteY636" fmla="*/ 27826 h 439659"/>
                  <a:gd name="connsiteX637" fmla="*/ 100483 w 508000"/>
                  <a:gd name="connsiteY637" fmla="*/ 33392 h 439659"/>
                  <a:gd name="connsiteX638" fmla="*/ 94901 w 508000"/>
                  <a:gd name="connsiteY638" fmla="*/ 33392 h 439659"/>
                  <a:gd name="connsiteX639" fmla="*/ 89319 w 508000"/>
                  <a:gd name="connsiteY639" fmla="*/ 33392 h 439659"/>
                  <a:gd name="connsiteX640" fmla="*/ 89319 w 508000"/>
                  <a:gd name="connsiteY640" fmla="*/ 27826 h 439659"/>
                  <a:gd name="connsiteX641" fmla="*/ 89319 w 508000"/>
                  <a:gd name="connsiteY641" fmla="*/ 16696 h 439659"/>
                  <a:gd name="connsiteX642" fmla="*/ 66989 w 508000"/>
                  <a:gd name="connsiteY642" fmla="*/ 16696 h 439659"/>
                  <a:gd name="connsiteX643" fmla="*/ 61407 w 508000"/>
                  <a:gd name="connsiteY643" fmla="*/ 16696 h 439659"/>
                  <a:gd name="connsiteX644" fmla="*/ 44659 w 508000"/>
                  <a:gd name="connsiteY644" fmla="*/ 16696 h 439659"/>
                  <a:gd name="connsiteX645" fmla="*/ 39077 w 508000"/>
                  <a:gd name="connsiteY645" fmla="*/ 16696 h 439659"/>
                  <a:gd name="connsiteX646" fmla="*/ 44659 w 508000"/>
                  <a:gd name="connsiteY646" fmla="*/ 0 h 439659"/>
                  <a:gd name="connsiteX647" fmla="*/ 463341 w 508000"/>
                  <a:gd name="connsiteY647" fmla="*/ 0 h 439659"/>
                  <a:gd name="connsiteX648" fmla="*/ 508000 w 508000"/>
                  <a:gd name="connsiteY648" fmla="*/ 44523 h 439659"/>
                  <a:gd name="connsiteX649" fmla="*/ 508000 w 508000"/>
                  <a:gd name="connsiteY649" fmla="*/ 322788 h 439659"/>
                  <a:gd name="connsiteX650" fmla="*/ 463341 w 508000"/>
                  <a:gd name="connsiteY650" fmla="*/ 367310 h 439659"/>
                  <a:gd name="connsiteX651" fmla="*/ 273539 w 508000"/>
                  <a:gd name="connsiteY651" fmla="*/ 367310 h 439659"/>
                  <a:gd name="connsiteX652" fmla="*/ 273539 w 508000"/>
                  <a:gd name="connsiteY652" fmla="*/ 400702 h 439659"/>
                  <a:gd name="connsiteX653" fmla="*/ 407517 w 508000"/>
                  <a:gd name="connsiteY653" fmla="*/ 400702 h 439659"/>
                  <a:gd name="connsiteX654" fmla="*/ 424264 w 508000"/>
                  <a:gd name="connsiteY654" fmla="*/ 422963 h 439659"/>
                  <a:gd name="connsiteX655" fmla="*/ 424264 w 508000"/>
                  <a:gd name="connsiteY655" fmla="*/ 439659 h 439659"/>
                  <a:gd name="connsiteX656" fmla="*/ 83736 w 508000"/>
                  <a:gd name="connsiteY656" fmla="*/ 439659 h 439659"/>
                  <a:gd name="connsiteX657" fmla="*/ 83736 w 508000"/>
                  <a:gd name="connsiteY657" fmla="*/ 422963 h 439659"/>
                  <a:gd name="connsiteX658" fmla="*/ 100483 w 508000"/>
                  <a:gd name="connsiteY658" fmla="*/ 400702 h 439659"/>
                  <a:gd name="connsiteX659" fmla="*/ 234462 w 508000"/>
                  <a:gd name="connsiteY659" fmla="*/ 400702 h 439659"/>
                  <a:gd name="connsiteX660" fmla="*/ 234462 w 508000"/>
                  <a:gd name="connsiteY660" fmla="*/ 367310 h 439659"/>
                  <a:gd name="connsiteX661" fmla="*/ 44659 w 508000"/>
                  <a:gd name="connsiteY661" fmla="*/ 367310 h 439659"/>
                  <a:gd name="connsiteX662" fmla="*/ 0 w 508000"/>
                  <a:gd name="connsiteY662" fmla="*/ 322788 h 439659"/>
                  <a:gd name="connsiteX663" fmla="*/ 0 w 508000"/>
                  <a:gd name="connsiteY663" fmla="*/ 44523 h 439659"/>
                  <a:gd name="connsiteX664" fmla="*/ 44659 w 508000"/>
                  <a:gd name="connsiteY664" fmla="*/ 0 h 439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</a:cxnLst>
                <a:rect l="l" t="t" r="r" b="b"/>
                <a:pathLst>
                  <a:path w="508000" h="439659">
                    <a:moveTo>
                      <a:pt x="441011" y="278265"/>
                    </a:moveTo>
                    <a:cubicBezTo>
                      <a:pt x="446593" y="278265"/>
                      <a:pt x="446593" y="278265"/>
                      <a:pt x="446593" y="278265"/>
                    </a:cubicBezTo>
                    <a:cubicBezTo>
                      <a:pt x="446593" y="278265"/>
                      <a:pt x="446593" y="278265"/>
                      <a:pt x="446593" y="283831"/>
                    </a:cubicBezTo>
                    <a:cubicBezTo>
                      <a:pt x="446593" y="278265"/>
                      <a:pt x="441011" y="278265"/>
                      <a:pt x="441011" y="278265"/>
                    </a:cubicBezTo>
                    <a:close/>
                    <a:moveTo>
                      <a:pt x="312615" y="278265"/>
                    </a:moveTo>
                    <a:cubicBezTo>
                      <a:pt x="312615" y="278265"/>
                      <a:pt x="312615" y="278265"/>
                      <a:pt x="318198" y="278265"/>
                    </a:cubicBezTo>
                    <a:cubicBezTo>
                      <a:pt x="312615" y="278265"/>
                      <a:pt x="312615" y="278265"/>
                      <a:pt x="312615" y="283831"/>
                    </a:cubicBezTo>
                    <a:cubicBezTo>
                      <a:pt x="312615" y="278265"/>
                      <a:pt x="312615" y="278265"/>
                      <a:pt x="312615" y="278265"/>
                    </a:cubicBezTo>
                    <a:close/>
                    <a:moveTo>
                      <a:pt x="61407" y="278265"/>
                    </a:moveTo>
                    <a:cubicBezTo>
                      <a:pt x="66989" y="278265"/>
                      <a:pt x="66989" y="278265"/>
                      <a:pt x="66989" y="278265"/>
                    </a:cubicBezTo>
                    <a:cubicBezTo>
                      <a:pt x="66989" y="278265"/>
                      <a:pt x="66989" y="278265"/>
                      <a:pt x="66989" y="283831"/>
                    </a:cubicBezTo>
                    <a:cubicBezTo>
                      <a:pt x="66989" y="278265"/>
                      <a:pt x="66989" y="278265"/>
                      <a:pt x="61407" y="278265"/>
                    </a:cubicBezTo>
                    <a:close/>
                    <a:moveTo>
                      <a:pt x="157184" y="254570"/>
                    </a:moveTo>
                    <a:cubicBezTo>
                      <a:pt x="161740" y="254570"/>
                      <a:pt x="161740" y="254570"/>
                      <a:pt x="161740" y="254570"/>
                    </a:cubicBezTo>
                    <a:cubicBezTo>
                      <a:pt x="161740" y="254570"/>
                      <a:pt x="161740" y="254570"/>
                      <a:pt x="161740" y="259695"/>
                    </a:cubicBezTo>
                    <a:cubicBezTo>
                      <a:pt x="161740" y="259695"/>
                      <a:pt x="161740" y="259695"/>
                      <a:pt x="157184" y="259695"/>
                    </a:cubicBezTo>
                    <a:cubicBezTo>
                      <a:pt x="157184" y="254570"/>
                      <a:pt x="157184" y="254570"/>
                      <a:pt x="157184" y="254570"/>
                    </a:cubicBezTo>
                    <a:close/>
                    <a:moveTo>
                      <a:pt x="61507" y="254570"/>
                    </a:moveTo>
                    <a:cubicBezTo>
                      <a:pt x="68341" y="254570"/>
                      <a:pt x="68341" y="254570"/>
                      <a:pt x="68341" y="254570"/>
                    </a:cubicBezTo>
                    <a:cubicBezTo>
                      <a:pt x="68341" y="254570"/>
                      <a:pt x="68341" y="254570"/>
                      <a:pt x="68341" y="259695"/>
                    </a:cubicBezTo>
                    <a:cubicBezTo>
                      <a:pt x="68341" y="259695"/>
                      <a:pt x="68341" y="259695"/>
                      <a:pt x="61507" y="259695"/>
                    </a:cubicBezTo>
                    <a:cubicBezTo>
                      <a:pt x="61507" y="254570"/>
                      <a:pt x="61507" y="254570"/>
                      <a:pt x="61507" y="254570"/>
                    </a:cubicBezTo>
                    <a:close/>
                    <a:moveTo>
                      <a:pt x="323480" y="243749"/>
                    </a:moveTo>
                    <a:cubicBezTo>
                      <a:pt x="323480" y="243749"/>
                      <a:pt x="323480" y="243749"/>
                      <a:pt x="323480" y="254380"/>
                    </a:cubicBezTo>
                    <a:cubicBezTo>
                      <a:pt x="323480" y="254380"/>
                      <a:pt x="317785" y="254380"/>
                      <a:pt x="317785" y="259695"/>
                    </a:cubicBezTo>
                    <a:cubicBezTo>
                      <a:pt x="312090" y="259695"/>
                      <a:pt x="312090" y="259695"/>
                      <a:pt x="312090" y="259695"/>
                    </a:cubicBezTo>
                    <a:cubicBezTo>
                      <a:pt x="312090" y="254380"/>
                      <a:pt x="312090" y="254380"/>
                      <a:pt x="312090" y="254380"/>
                    </a:cubicBezTo>
                    <a:cubicBezTo>
                      <a:pt x="312090" y="254380"/>
                      <a:pt x="312090" y="254380"/>
                      <a:pt x="317785" y="254380"/>
                    </a:cubicBezTo>
                    <a:lnTo>
                      <a:pt x="317785" y="249065"/>
                    </a:lnTo>
                    <a:cubicBezTo>
                      <a:pt x="317785" y="249065"/>
                      <a:pt x="317785" y="243749"/>
                      <a:pt x="323480" y="243749"/>
                    </a:cubicBezTo>
                    <a:close/>
                    <a:moveTo>
                      <a:pt x="184520" y="243749"/>
                    </a:moveTo>
                    <a:cubicBezTo>
                      <a:pt x="184520" y="243749"/>
                      <a:pt x="190215" y="249065"/>
                      <a:pt x="190215" y="249065"/>
                    </a:cubicBezTo>
                    <a:cubicBezTo>
                      <a:pt x="195910" y="249065"/>
                      <a:pt x="195910" y="249065"/>
                      <a:pt x="195910" y="249065"/>
                    </a:cubicBezTo>
                    <a:cubicBezTo>
                      <a:pt x="195910" y="249065"/>
                      <a:pt x="195910" y="249065"/>
                      <a:pt x="195910" y="254380"/>
                    </a:cubicBezTo>
                    <a:cubicBezTo>
                      <a:pt x="195910" y="254380"/>
                      <a:pt x="195910" y="254380"/>
                      <a:pt x="195910" y="259695"/>
                    </a:cubicBezTo>
                    <a:cubicBezTo>
                      <a:pt x="195910" y="259695"/>
                      <a:pt x="190215" y="259695"/>
                      <a:pt x="190215" y="259695"/>
                    </a:cubicBezTo>
                    <a:cubicBezTo>
                      <a:pt x="190215" y="259695"/>
                      <a:pt x="190215" y="259695"/>
                      <a:pt x="184520" y="259695"/>
                    </a:cubicBezTo>
                    <a:cubicBezTo>
                      <a:pt x="184520" y="254380"/>
                      <a:pt x="184520" y="254380"/>
                      <a:pt x="184520" y="254380"/>
                    </a:cubicBezTo>
                    <a:cubicBezTo>
                      <a:pt x="184520" y="254380"/>
                      <a:pt x="184520" y="254380"/>
                      <a:pt x="184520" y="243749"/>
                    </a:cubicBezTo>
                    <a:close/>
                    <a:moveTo>
                      <a:pt x="466996" y="239193"/>
                    </a:moveTo>
                    <a:cubicBezTo>
                      <a:pt x="472691" y="239193"/>
                      <a:pt x="472691" y="239193"/>
                      <a:pt x="472691" y="239193"/>
                    </a:cubicBezTo>
                    <a:cubicBezTo>
                      <a:pt x="472691" y="239193"/>
                      <a:pt x="472691" y="239193"/>
                      <a:pt x="478386" y="239193"/>
                    </a:cubicBezTo>
                    <a:cubicBezTo>
                      <a:pt x="478386" y="239193"/>
                      <a:pt x="478386" y="244319"/>
                      <a:pt x="478386" y="244319"/>
                    </a:cubicBezTo>
                    <a:cubicBezTo>
                      <a:pt x="478386" y="244319"/>
                      <a:pt x="478386" y="244319"/>
                      <a:pt x="478386" y="254570"/>
                    </a:cubicBezTo>
                    <a:cubicBezTo>
                      <a:pt x="478386" y="254570"/>
                      <a:pt x="478386" y="254570"/>
                      <a:pt x="478386" y="259695"/>
                    </a:cubicBezTo>
                    <a:cubicBezTo>
                      <a:pt x="472691" y="259695"/>
                      <a:pt x="472691" y="259695"/>
                      <a:pt x="472691" y="259695"/>
                    </a:cubicBezTo>
                    <a:cubicBezTo>
                      <a:pt x="472691" y="259695"/>
                      <a:pt x="472691" y="259695"/>
                      <a:pt x="466996" y="259695"/>
                    </a:cubicBezTo>
                    <a:cubicBezTo>
                      <a:pt x="466996" y="254570"/>
                      <a:pt x="466996" y="254570"/>
                      <a:pt x="466996" y="254570"/>
                    </a:cubicBezTo>
                    <a:cubicBezTo>
                      <a:pt x="466996" y="254570"/>
                      <a:pt x="466996" y="254570"/>
                      <a:pt x="466996" y="244319"/>
                    </a:cubicBezTo>
                    <a:cubicBezTo>
                      <a:pt x="466996" y="244319"/>
                      <a:pt x="466996" y="239193"/>
                      <a:pt x="466996" y="239193"/>
                    </a:cubicBezTo>
                    <a:close/>
                    <a:moveTo>
                      <a:pt x="440798" y="239193"/>
                    </a:moveTo>
                    <a:cubicBezTo>
                      <a:pt x="440798" y="239193"/>
                      <a:pt x="440798" y="244319"/>
                      <a:pt x="440798" y="244319"/>
                    </a:cubicBezTo>
                    <a:cubicBezTo>
                      <a:pt x="440798" y="244319"/>
                      <a:pt x="440798" y="244319"/>
                      <a:pt x="440798" y="254570"/>
                    </a:cubicBezTo>
                    <a:cubicBezTo>
                      <a:pt x="446493" y="254570"/>
                      <a:pt x="446493" y="254570"/>
                      <a:pt x="446493" y="254570"/>
                    </a:cubicBezTo>
                    <a:cubicBezTo>
                      <a:pt x="446493" y="254570"/>
                      <a:pt x="446493" y="254570"/>
                      <a:pt x="446493" y="259695"/>
                    </a:cubicBezTo>
                    <a:cubicBezTo>
                      <a:pt x="446493" y="259695"/>
                      <a:pt x="446493" y="259695"/>
                      <a:pt x="440798" y="259695"/>
                    </a:cubicBezTo>
                    <a:cubicBezTo>
                      <a:pt x="440798" y="254570"/>
                      <a:pt x="435103" y="254570"/>
                      <a:pt x="435103" y="254570"/>
                    </a:cubicBezTo>
                    <a:cubicBezTo>
                      <a:pt x="435103" y="254570"/>
                      <a:pt x="435103" y="254570"/>
                      <a:pt x="435103" y="244319"/>
                    </a:cubicBezTo>
                    <a:cubicBezTo>
                      <a:pt x="435103" y="244319"/>
                      <a:pt x="440798" y="239193"/>
                      <a:pt x="440798" y="239193"/>
                    </a:cubicBezTo>
                    <a:close/>
                    <a:moveTo>
                      <a:pt x="440798" y="239193"/>
                    </a:moveTo>
                    <a:cubicBezTo>
                      <a:pt x="446493" y="239193"/>
                      <a:pt x="446493" y="239193"/>
                      <a:pt x="446493" y="239193"/>
                    </a:cubicBezTo>
                    <a:cubicBezTo>
                      <a:pt x="446493" y="239193"/>
                      <a:pt x="446493" y="244319"/>
                      <a:pt x="446493" y="244319"/>
                    </a:cubicBezTo>
                    <a:cubicBezTo>
                      <a:pt x="446493" y="244319"/>
                      <a:pt x="446493" y="239193"/>
                      <a:pt x="440798" y="239193"/>
                    </a:cubicBezTo>
                    <a:close/>
                    <a:moveTo>
                      <a:pt x="412323" y="239193"/>
                    </a:moveTo>
                    <a:cubicBezTo>
                      <a:pt x="412323" y="239193"/>
                      <a:pt x="416879" y="244319"/>
                      <a:pt x="416879" y="244319"/>
                    </a:cubicBezTo>
                    <a:cubicBezTo>
                      <a:pt x="416879" y="244319"/>
                      <a:pt x="416879" y="244319"/>
                      <a:pt x="416879" y="254570"/>
                    </a:cubicBezTo>
                    <a:cubicBezTo>
                      <a:pt x="416879" y="254570"/>
                      <a:pt x="412323" y="254570"/>
                      <a:pt x="412323" y="259695"/>
                    </a:cubicBezTo>
                    <a:cubicBezTo>
                      <a:pt x="407767" y="259695"/>
                      <a:pt x="407767" y="259695"/>
                      <a:pt x="407767" y="259695"/>
                    </a:cubicBezTo>
                    <a:cubicBezTo>
                      <a:pt x="407767" y="254570"/>
                      <a:pt x="407767" y="254570"/>
                      <a:pt x="407767" y="254570"/>
                    </a:cubicBezTo>
                    <a:cubicBezTo>
                      <a:pt x="407767" y="254570"/>
                      <a:pt x="407767" y="254570"/>
                      <a:pt x="412323" y="254570"/>
                    </a:cubicBezTo>
                    <a:lnTo>
                      <a:pt x="412323" y="244319"/>
                    </a:lnTo>
                    <a:cubicBezTo>
                      <a:pt x="412323" y="244319"/>
                      <a:pt x="412323" y="239193"/>
                      <a:pt x="412323" y="239193"/>
                    </a:cubicBezTo>
                    <a:close/>
                    <a:moveTo>
                      <a:pt x="407767" y="239193"/>
                    </a:moveTo>
                    <a:cubicBezTo>
                      <a:pt x="407767" y="239193"/>
                      <a:pt x="407767" y="239193"/>
                      <a:pt x="412323" y="239193"/>
                    </a:cubicBezTo>
                    <a:cubicBezTo>
                      <a:pt x="407767" y="239193"/>
                      <a:pt x="407767" y="244319"/>
                      <a:pt x="407767" y="244319"/>
                    </a:cubicBezTo>
                    <a:cubicBezTo>
                      <a:pt x="407767" y="244319"/>
                      <a:pt x="407767" y="239193"/>
                      <a:pt x="407767" y="239193"/>
                    </a:cubicBezTo>
                    <a:close/>
                    <a:moveTo>
                      <a:pt x="373596" y="239193"/>
                    </a:moveTo>
                    <a:cubicBezTo>
                      <a:pt x="379291" y="239193"/>
                      <a:pt x="379291" y="239193"/>
                      <a:pt x="379291" y="239193"/>
                    </a:cubicBezTo>
                    <a:cubicBezTo>
                      <a:pt x="379291" y="239193"/>
                      <a:pt x="379291" y="239193"/>
                      <a:pt x="384986" y="239193"/>
                    </a:cubicBezTo>
                    <a:cubicBezTo>
                      <a:pt x="384986" y="239193"/>
                      <a:pt x="384986" y="244319"/>
                      <a:pt x="384986" y="244319"/>
                    </a:cubicBezTo>
                    <a:cubicBezTo>
                      <a:pt x="384986" y="244319"/>
                      <a:pt x="384986" y="244319"/>
                      <a:pt x="384986" y="254570"/>
                    </a:cubicBezTo>
                    <a:cubicBezTo>
                      <a:pt x="384986" y="254570"/>
                      <a:pt x="384986" y="254570"/>
                      <a:pt x="384986" y="259695"/>
                    </a:cubicBezTo>
                    <a:cubicBezTo>
                      <a:pt x="379291" y="259695"/>
                      <a:pt x="379291" y="259695"/>
                      <a:pt x="379291" y="259695"/>
                    </a:cubicBezTo>
                    <a:cubicBezTo>
                      <a:pt x="379291" y="259695"/>
                      <a:pt x="379291" y="259695"/>
                      <a:pt x="373596" y="259695"/>
                    </a:cubicBezTo>
                    <a:cubicBezTo>
                      <a:pt x="373596" y="254570"/>
                      <a:pt x="373596" y="254570"/>
                      <a:pt x="373596" y="254570"/>
                    </a:cubicBezTo>
                    <a:cubicBezTo>
                      <a:pt x="373596" y="254570"/>
                      <a:pt x="373596" y="254570"/>
                      <a:pt x="373596" y="244319"/>
                    </a:cubicBezTo>
                    <a:cubicBezTo>
                      <a:pt x="373596" y="244319"/>
                      <a:pt x="373596" y="239193"/>
                      <a:pt x="373596" y="239193"/>
                    </a:cubicBezTo>
                    <a:close/>
                    <a:moveTo>
                      <a:pt x="345121" y="239193"/>
                    </a:moveTo>
                    <a:cubicBezTo>
                      <a:pt x="345121" y="239193"/>
                      <a:pt x="345121" y="244319"/>
                      <a:pt x="345121" y="244319"/>
                    </a:cubicBezTo>
                    <a:cubicBezTo>
                      <a:pt x="345121" y="244319"/>
                      <a:pt x="345121" y="244319"/>
                      <a:pt x="345121" y="254570"/>
                    </a:cubicBezTo>
                    <a:cubicBezTo>
                      <a:pt x="345121" y="254570"/>
                      <a:pt x="350816" y="254570"/>
                      <a:pt x="350816" y="254570"/>
                    </a:cubicBezTo>
                    <a:cubicBezTo>
                      <a:pt x="350816" y="254570"/>
                      <a:pt x="350816" y="254570"/>
                      <a:pt x="350816" y="259695"/>
                    </a:cubicBezTo>
                    <a:cubicBezTo>
                      <a:pt x="350816" y="259695"/>
                      <a:pt x="350816" y="259695"/>
                      <a:pt x="345121" y="259695"/>
                    </a:cubicBezTo>
                    <a:cubicBezTo>
                      <a:pt x="345121" y="254570"/>
                      <a:pt x="339426" y="254570"/>
                      <a:pt x="339426" y="254570"/>
                    </a:cubicBezTo>
                    <a:cubicBezTo>
                      <a:pt x="339426" y="254570"/>
                      <a:pt x="339426" y="254570"/>
                      <a:pt x="339426" y="244319"/>
                    </a:cubicBezTo>
                    <a:cubicBezTo>
                      <a:pt x="339426" y="244319"/>
                      <a:pt x="345121" y="239193"/>
                      <a:pt x="345121" y="239193"/>
                    </a:cubicBezTo>
                    <a:close/>
                    <a:moveTo>
                      <a:pt x="345121" y="239193"/>
                    </a:moveTo>
                    <a:cubicBezTo>
                      <a:pt x="350816" y="239193"/>
                      <a:pt x="350816" y="239193"/>
                      <a:pt x="350816" y="239193"/>
                    </a:cubicBezTo>
                    <a:cubicBezTo>
                      <a:pt x="350816" y="239193"/>
                      <a:pt x="350816" y="244319"/>
                      <a:pt x="350816" y="244319"/>
                    </a:cubicBezTo>
                    <a:cubicBezTo>
                      <a:pt x="350816" y="244319"/>
                      <a:pt x="345121" y="239193"/>
                      <a:pt x="345121" y="239193"/>
                    </a:cubicBezTo>
                    <a:close/>
                    <a:moveTo>
                      <a:pt x="157184" y="239193"/>
                    </a:moveTo>
                    <a:cubicBezTo>
                      <a:pt x="161740" y="239193"/>
                      <a:pt x="161740" y="239193"/>
                      <a:pt x="161740" y="239193"/>
                    </a:cubicBezTo>
                    <a:cubicBezTo>
                      <a:pt x="161740" y="239193"/>
                      <a:pt x="161740" y="244319"/>
                      <a:pt x="161740" y="244319"/>
                    </a:cubicBezTo>
                    <a:cubicBezTo>
                      <a:pt x="161740" y="244319"/>
                      <a:pt x="161740" y="239193"/>
                      <a:pt x="157184" y="239193"/>
                    </a:cubicBezTo>
                    <a:close/>
                    <a:moveTo>
                      <a:pt x="128708" y="239193"/>
                    </a:moveTo>
                    <a:cubicBezTo>
                      <a:pt x="134403" y="239193"/>
                      <a:pt x="134403" y="244319"/>
                      <a:pt x="134403" y="244319"/>
                    </a:cubicBezTo>
                    <a:cubicBezTo>
                      <a:pt x="134403" y="244319"/>
                      <a:pt x="134403" y="244319"/>
                      <a:pt x="134403" y="254570"/>
                    </a:cubicBezTo>
                    <a:cubicBezTo>
                      <a:pt x="134403" y="254570"/>
                      <a:pt x="134403" y="254570"/>
                      <a:pt x="128708" y="259695"/>
                    </a:cubicBezTo>
                    <a:cubicBezTo>
                      <a:pt x="123013" y="259695"/>
                      <a:pt x="123013" y="259695"/>
                      <a:pt x="123013" y="259695"/>
                    </a:cubicBezTo>
                    <a:cubicBezTo>
                      <a:pt x="123013" y="254570"/>
                      <a:pt x="123013" y="254570"/>
                      <a:pt x="123013" y="254570"/>
                    </a:cubicBezTo>
                    <a:cubicBezTo>
                      <a:pt x="123013" y="254570"/>
                      <a:pt x="128708" y="254570"/>
                      <a:pt x="128708" y="254570"/>
                    </a:cubicBezTo>
                    <a:lnTo>
                      <a:pt x="128708" y="244319"/>
                    </a:lnTo>
                    <a:cubicBezTo>
                      <a:pt x="128708" y="244319"/>
                      <a:pt x="128708" y="239193"/>
                      <a:pt x="128708" y="239193"/>
                    </a:cubicBezTo>
                    <a:close/>
                    <a:moveTo>
                      <a:pt x="123013" y="239193"/>
                    </a:moveTo>
                    <a:cubicBezTo>
                      <a:pt x="123013" y="239193"/>
                      <a:pt x="123013" y="239193"/>
                      <a:pt x="128708" y="239193"/>
                    </a:cubicBezTo>
                    <a:cubicBezTo>
                      <a:pt x="128708" y="239193"/>
                      <a:pt x="123013" y="244319"/>
                      <a:pt x="123013" y="244319"/>
                    </a:cubicBezTo>
                    <a:cubicBezTo>
                      <a:pt x="123013" y="244319"/>
                      <a:pt x="123013" y="239193"/>
                      <a:pt x="123013" y="239193"/>
                    </a:cubicBezTo>
                    <a:close/>
                    <a:moveTo>
                      <a:pt x="91121" y="239193"/>
                    </a:moveTo>
                    <a:cubicBezTo>
                      <a:pt x="95677" y="239193"/>
                      <a:pt x="95677" y="239193"/>
                      <a:pt x="95677" y="239193"/>
                    </a:cubicBezTo>
                    <a:cubicBezTo>
                      <a:pt x="95677" y="239193"/>
                      <a:pt x="95677" y="239193"/>
                      <a:pt x="100233" y="239193"/>
                    </a:cubicBezTo>
                    <a:cubicBezTo>
                      <a:pt x="100233" y="239193"/>
                      <a:pt x="100233" y="244319"/>
                      <a:pt x="100233" y="244319"/>
                    </a:cubicBezTo>
                    <a:cubicBezTo>
                      <a:pt x="100233" y="244319"/>
                      <a:pt x="100233" y="244319"/>
                      <a:pt x="100233" y="254570"/>
                    </a:cubicBezTo>
                    <a:cubicBezTo>
                      <a:pt x="100233" y="254570"/>
                      <a:pt x="100233" y="254570"/>
                      <a:pt x="100233" y="259695"/>
                    </a:cubicBezTo>
                    <a:cubicBezTo>
                      <a:pt x="95677" y="259695"/>
                      <a:pt x="95677" y="259695"/>
                      <a:pt x="95677" y="259695"/>
                    </a:cubicBezTo>
                    <a:cubicBezTo>
                      <a:pt x="95677" y="259695"/>
                      <a:pt x="95677" y="259695"/>
                      <a:pt x="91121" y="259695"/>
                    </a:cubicBezTo>
                    <a:cubicBezTo>
                      <a:pt x="91121" y="254570"/>
                      <a:pt x="91121" y="254570"/>
                      <a:pt x="91121" y="254570"/>
                    </a:cubicBezTo>
                    <a:cubicBezTo>
                      <a:pt x="91121" y="254570"/>
                      <a:pt x="91121" y="254570"/>
                      <a:pt x="91121" y="244319"/>
                    </a:cubicBezTo>
                    <a:cubicBezTo>
                      <a:pt x="91121" y="244319"/>
                      <a:pt x="91121" y="239193"/>
                      <a:pt x="91121" y="239193"/>
                    </a:cubicBezTo>
                    <a:close/>
                    <a:moveTo>
                      <a:pt x="61507" y="239193"/>
                    </a:moveTo>
                    <a:cubicBezTo>
                      <a:pt x="68341" y="239193"/>
                      <a:pt x="68341" y="239193"/>
                      <a:pt x="68341" y="239193"/>
                    </a:cubicBezTo>
                    <a:cubicBezTo>
                      <a:pt x="68341" y="239193"/>
                      <a:pt x="68341" y="244319"/>
                      <a:pt x="68341" y="244319"/>
                    </a:cubicBezTo>
                    <a:cubicBezTo>
                      <a:pt x="68341" y="244319"/>
                      <a:pt x="68341" y="239193"/>
                      <a:pt x="61507" y="239193"/>
                    </a:cubicBezTo>
                    <a:close/>
                    <a:moveTo>
                      <a:pt x="35309" y="239193"/>
                    </a:moveTo>
                    <a:cubicBezTo>
                      <a:pt x="41004" y="239193"/>
                      <a:pt x="41004" y="244319"/>
                      <a:pt x="41004" y="244319"/>
                    </a:cubicBezTo>
                    <a:cubicBezTo>
                      <a:pt x="41004" y="244319"/>
                      <a:pt x="41004" y="244319"/>
                      <a:pt x="41004" y="254570"/>
                    </a:cubicBezTo>
                    <a:cubicBezTo>
                      <a:pt x="41004" y="254570"/>
                      <a:pt x="41004" y="254570"/>
                      <a:pt x="35309" y="259695"/>
                    </a:cubicBezTo>
                    <a:cubicBezTo>
                      <a:pt x="29614" y="259695"/>
                      <a:pt x="29614" y="259695"/>
                      <a:pt x="29614" y="259695"/>
                    </a:cubicBezTo>
                    <a:cubicBezTo>
                      <a:pt x="29614" y="254570"/>
                      <a:pt x="29614" y="254570"/>
                      <a:pt x="29614" y="254570"/>
                    </a:cubicBezTo>
                    <a:cubicBezTo>
                      <a:pt x="29614" y="254570"/>
                      <a:pt x="35309" y="254570"/>
                      <a:pt x="35309" y="254570"/>
                    </a:cubicBezTo>
                    <a:lnTo>
                      <a:pt x="35309" y="244319"/>
                    </a:lnTo>
                    <a:cubicBezTo>
                      <a:pt x="35309" y="244319"/>
                      <a:pt x="35309" y="239193"/>
                      <a:pt x="35309" y="239193"/>
                    </a:cubicBezTo>
                    <a:close/>
                    <a:moveTo>
                      <a:pt x="29614" y="239193"/>
                    </a:moveTo>
                    <a:cubicBezTo>
                      <a:pt x="29614" y="239193"/>
                      <a:pt x="29614" y="239193"/>
                      <a:pt x="35309" y="239193"/>
                    </a:cubicBezTo>
                    <a:cubicBezTo>
                      <a:pt x="35309" y="239193"/>
                      <a:pt x="29614" y="244319"/>
                      <a:pt x="29614" y="244319"/>
                    </a:cubicBezTo>
                    <a:cubicBezTo>
                      <a:pt x="29614" y="244319"/>
                      <a:pt x="29614" y="239193"/>
                      <a:pt x="29614" y="239193"/>
                    </a:cubicBezTo>
                    <a:close/>
                    <a:moveTo>
                      <a:pt x="157184" y="215653"/>
                    </a:moveTo>
                    <a:cubicBezTo>
                      <a:pt x="161740" y="215653"/>
                      <a:pt x="161740" y="215653"/>
                      <a:pt x="161740" y="215653"/>
                    </a:cubicBezTo>
                    <a:cubicBezTo>
                      <a:pt x="161740" y="215653"/>
                      <a:pt x="161740" y="215653"/>
                      <a:pt x="161740" y="220968"/>
                    </a:cubicBezTo>
                    <a:cubicBezTo>
                      <a:pt x="161740" y="220968"/>
                      <a:pt x="161740" y="220968"/>
                      <a:pt x="157184" y="220968"/>
                    </a:cubicBezTo>
                    <a:cubicBezTo>
                      <a:pt x="157184" y="220968"/>
                      <a:pt x="157184" y="215653"/>
                      <a:pt x="157184" y="215653"/>
                    </a:cubicBezTo>
                    <a:close/>
                    <a:moveTo>
                      <a:pt x="466996" y="200466"/>
                    </a:moveTo>
                    <a:cubicBezTo>
                      <a:pt x="472691" y="200466"/>
                      <a:pt x="472691" y="200466"/>
                      <a:pt x="472691" y="200466"/>
                    </a:cubicBezTo>
                    <a:cubicBezTo>
                      <a:pt x="472691" y="200466"/>
                      <a:pt x="472691" y="200466"/>
                      <a:pt x="478386" y="200466"/>
                    </a:cubicBezTo>
                    <a:cubicBezTo>
                      <a:pt x="478386" y="200466"/>
                      <a:pt x="478386" y="205592"/>
                      <a:pt x="478386" y="205592"/>
                    </a:cubicBezTo>
                    <a:cubicBezTo>
                      <a:pt x="478386" y="205592"/>
                      <a:pt x="478386" y="205592"/>
                      <a:pt x="478386" y="215843"/>
                    </a:cubicBezTo>
                    <a:cubicBezTo>
                      <a:pt x="478386" y="215843"/>
                      <a:pt x="478386" y="220968"/>
                      <a:pt x="478386" y="220968"/>
                    </a:cubicBezTo>
                    <a:cubicBezTo>
                      <a:pt x="472691" y="220968"/>
                      <a:pt x="472691" y="220968"/>
                      <a:pt x="472691" y="220968"/>
                    </a:cubicBezTo>
                    <a:cubicBezTo>
                      <a:pt x="472691" y="220968"/>
                      <a:pt x="472691" y="220968"/>
                      <a:pt x="466996" y="220968"/>
                    </a:cubicBezTo>
                    <a:cubicBezTo>
                      <a:pt x="466996" y="220968"/>
                      <a:pt x="466996" y="215843"/>
                      <a:pt x="466996" y="215843"/>
                    </a:cubicBezTo>
                    <a:cubicBezTo>
                      <a:pt x="466996" y="215843"/>
                      <a:pt x="466996" y="215843"/>
                      <a:pt x="466996" y="205592"/>
                    </a:cubicBezTo>
                    <a:cubicBezTo>
                      <a:pt x="466996" y="205592"/>
                      <a:pt x="466996" y="200466"/>
                      <a:pt x="466996" y="200466"/>
                    </a:cubicBezTo>
                    <a:close/>
                    <a:moveTo>
                      <a:pt x="439659" y="200466"/>
                    </a:moveTo>
                    <a:lnTo>
                      <a:pt x="446493" y="200466"/>
                    </a:lnTo>
                    <a:lnTo>
                      <a:pt x="446493" y="220968"/>
                    </a:lnTo>
                    <a:lnTo>
                      <a:pt x="439659" y="220968"/>
                    </a:lnTo>
                    <a:close/>
                    <a:moveTo>
                      <a:pt x="407767" y="200466"/>
                    </a:moveTo>
                    <a:cubicBezTo>
                      <a:pt x="407767" y="200466"/>
                      <a:pt x="407767" y="200466"/>
                      <a:pt x="412323" y="200466"/>
                    </a:cubicBezTo>
                    <a:cubicBezTo>
                      <a:pt x="412323" y="200466"/>
                      <a:pt x="416879" y="205592"/>
                      <a:pt x="416879" y="205592"/>
                    </a:cubicBezTo>
                    <a:cubicBezTo>
                      <a:pt x="416879" y="205592"/>
                      <a:pt x="416879" y="205592"/>
                      <a:pt x="416879" y="215843"/>
                    </a:cubicBezTo>
                    <a:cubicBezTo>
                      <a:pt x="416879" y="215843"/>
                      <a:pt x="412323" y="220968"/>
                      <a:pt x="412323" y="220968"/>
                    </a:cubicBezTo>
                    <a:cubicBezTo>
                      <a:pt x="407767" y="220968"/>
                      <a:pt x="407767" y="220968"/>
                      <a:pt x="407767" y="220968"/>
                    </a:cubicBezTo>
                    <a:cubicBezTo>
                      <a:pt x="407767" y="220968"/>
                      <a:pt x="407767" y="215843"/>
                      <a:pt x="407767" y="215843"/>
                    </a:cubicBezTo>
                    <a:cubicBezTo>
                      <a:pt x="407767" y="215843"/>
                      <a:pt x="407767" y="215843"/>
                      <a:pt x="412323" y="215843"/>
                    </a:cubicBezTo>
                    <a:lnTo>
                      <a:pt x="412323" y="205592"/>
                    </a:lnTo>
                    <a:cubicBezTo>
                      <a:pt x="407767" y="205592"/>
                      <a:pt x="407767" y="205592"/>
                      <a:pt x="407767" y="205592"/>
                    </a:cubicBezTo>
                    <a:cubicBezTo>
                      <a:pt x="407767" y="205592"/>
                      <a:pt x="407767" y="200466"/>
                      <a:pt x="407767" y="200466"/>
                    </a:cubicBezTo>
                    <a:close/>
                    <a:moveTo>
                      <a:pt x="373596" y="200466"/>
                    </a:moveTo>
                    <a:cubicBezTo>
                      <a:pt x="379291" y="200466"/>
                      <a:pt x="379291" y="200466"/>
                      <a:pt x="379291" y="200466"/>
                    </a:cubicBezTo>
                    <a:cubicBezTo>
                      <a:pt x="379291" y="200466"/>
                      <a:pt x="379291" y="200466"/>
                      <a:pt x="384986" y="200466"/>
                    </a:cubicBezTo>
                    <a:cubicBezTo>
                      <a:pt x="384986" y="200466"/>
                      <a:pt x="384986" y="205592"/>
                      <a:pt x="384986" y="205592"/>
                    </a:cubicBezTo>
                    <a:cubicBezTo>
                      <a:pt x="384986" y="205592"/>
                      <a:pt x="384986" y="205592"/>
                      <a:pt x="384986" y="215843"/>
                    </a:cubicBezTo>
                    <a:cubicBezTo>
                      <a:pt x="384986" y="215843"/>
                      <a:pt x="384986" y="220968"/>
                      <a:pt x="384986" y="220968"/>
                    </a:cubicBezTo>
                    <a:cubicBezTo>
                      <a:pt x="379291" y="220968"/>
                      <a:pt x="379291" y="220968"/>
                      <a:pt x="379291" y="220968"/>
                    </a:cubicBezTo>
                    <a:cubicBezTo>
                      <a:pt x="379291" y="220968"/>
                      <a:pt x="379291" y="220968"/>
                      <a:pt x="373596" y="220968"/>
                    </a:cubicBezTo>
                    <a:cubicBezTo>
                      <a:pt x="373596" y="220968"/>
                      <a:pt x="373596" y="215843"/>
                      <a:pt x="373596" y="215843"/>
                    </a:cubicBezTo>
                    <a:cubicBezTo>
                      <a:pt x="373596" y="215843"/>
                      <a:pt x="373596" y="215843"/>
                      <a:pt x="373596" y="205592"/>
                    </a:cubicBezTo>
                    <a:cubicBezTo>
                      <a:pt x="373596" y="205592"/>
                      <a:pt x="373596" y="200466"/>
                      <a:pt x="373596" y="200466"/>
                    </a:cubicBezTo>
                    <a:close/>
                    <a:moveTo>
                      <a:pt x="123013" y="200466"/>
                    </a:moveTo>
                    <a:cubicBezTo>
                      <a:pt x="123013" y="200466"/>
                      <a:pt x="123013" y="200466"/>
                      <a:pt x="128708" y="200466"/>
                    </a:cubicBezTo>
                    <a:cubicBezTo>
                      <a:pt x="134403" y="200466"/>
                      <a:pt x="134403" y="205592"/>
                      <a:pt x="134403" y="205592"/>
                    </a:cubicBezTo>
                    <a:cubicBezTo>
                      <a:pt x="134403" y="205592"/>
                      <a:pt x="134403" y="205592"/>
                      <a:pt x="134403" y="215843"/>
                    </a:cubicBezTo>
                    <a:cubicBezTo>
                      <a:pt x="134403" y="215843"/>
                      <a:pt x="134403" y="220968"/>
                      <a:pt x="128708" y="220968"/>
                    </a:cubicBezTo>
                    <a:cubicBezTo>
                      <a:pt x="123013" y="220968"/>
                      <a:pt x="123013" y="220968"/>
                      <a:pt x="123013" y="220968"/>
                    </a:cubicBezTo>
                    <a:cubicBezTo>
                      <a:pt x="123013" y="220968"/>
                      <a:pt x="123013" y="215843"/>
                      <a:pt x="123013" y="215843"/>
                    </a:cubicBezTo>
                    <a:cubicBezTo>
                      <a:pt x="123013" y="215843"/>
                      <a:pt x="128708" y="215843"/>
                      <a:pt x="128708" y="215843"/>
                    </a:cubicBezTo>
                    <a:lnTo>
                      <a:pt x="128708" y="205592"/>
                    </a:lnTo>
                    <a:cubicBezTo>
                      <a:pt x="128708" y="205592"/>
                      <a:pt x="123013" y="205592"/>
                      <a:pt x="123013" y="205592"/>
                    </a:cubicBezTo>
                    <a:cubicBezTo>
                      <a:pt x="123013" y="205592"/>
                      <a:pt x="123013" y="200466"/>
                      <a:pt x="123013" y="200466"/>
                    </a:cubicBezTo>
                    <a:close/>
                    <a:moveTo>
                      <a:pt x="91121" y="200466"/>
                    </a:moveTo>
                    <a:cubicBezTo>
                      <a:pt x="95677" y="200466"/>
                      <a:pt x="95677" y="200466"/>
                      <a:pt x="95677" y="200466"/>
                    </a:cubicBezTo>
                    <a:cubicBezTo>
                      <a:pt x="95677" y="200466"/>
                      <a:pt x="95677" y="200466"/>
                      <a:pt x="100233" y="200466"/>
                    </a:cubicBezTo>
                    <a:cubicBezTo>
                      <a:pt x="100233" y="200466"/>
                      <a:pt x="100233" y="205592"/>
                      <a:pt x="100233" y="205592"/>
                    </a:cubicBezTo>
                    <a:cubicBezTo>
                      <a:pt x="100233" y="205592"/>
                      <a:pt x="100233" y="205592"/>
                      <a:pt x="100233" y="215843"/>
                    </a:cubicBezTo>
                    <a:cubicBezTo>
                      <a:pt x="100233" y="215843"/>
                      <a:pt x="100233" y="220968"/>
                      <a:pt x="100233" y="220968"/>
                    </a:cubicBezTo>
                    <a:cubicBezTo>
                      <a:pt x="95677" y="220968"/>
                      <a:pt x="95677" y="220968"/>
                      <a:pt x="95677" y="220968"/>
                    </a:cubicBezTo>
                    <a:cubicBezTo>
                      <a:pt x="95677" y="220968"/>
                      <a:pt x="95677" y="220968"/>
                      <a:pt x="91121" y="220968"/>
                    </a:cubicBezTo>
                    <a:cubicBezTo>
                      <a:pt x="91121" y="220968"/>
                      <a:pt x="91121" y="215843"/>
                      <a:pt x="91121" y="215843"/>
                    </a:cubicBezTo>
                    <a:cubicBezTo>
                      <a:pt x="91121" y="215843"/>
                      <a:pt x="91121" y="215843"/>
                      <a:pt x="91121" y="205592"/>
                    </a:cubicBezTo>
                    <a:cubicBezTo>
                      <a:pt x="91121" y="205592"/>
                      <a:pt x="91121" y="200466"/>
                      <a:pt x="91121" y="200466"/>
                    </a:cubicBezTo>
                    <a:close/>
                    <a:moveTo>
                      <a:pt x="61507" y="200466"/>
                    </a:moveTo>
                    <a:lnTo>
                      <a:pt x="68341" y="200466"/>
                    </a:lnTo>
                    <a:lnTo>
                      <a:pt x="68341" y="220968"/>
                    </a:lnTo>
                    <a:lnTo>
                      <a:pt x="61507" y="220968"/>
                    </a:lnTo>
                    <a:close/>
                    <a:moveTo>
                      <a:pt x="29614" y="200466"/>
                    </a:moveTo>
                    <a:cubicBezTo>
                      <a:pt x="29614" y="200466"/>
                      <a:pt x="29614" y="200466"/>
                      <a:pt x="35309" y="200466"/>
                    </a:cubicBezTo>
                    <a:cubicBezTo>
                      <a:pt x="41004" y="200466"/>
                      <a:pt x="41004" y="205592"/>
                      <a:pt x="41004" y="205592"/>
                    </a:cubicBezTo>
                    <a:cubicBezTo>
                      <a:pt x="41004" y="205592"/>
                      <a:pt x="41004" y="205592"/>
                      <a:pt x="41004" y="215843"/>
                    </a:cubicBezTo>
                    <a:cubicBezTo>
                      <a:pt x="41004" y="215843"/>
                      <a:pt x="35309" y="220968"/>
                      <a:pt x="35309" y="220968"/>
                    </a:cubicBezTo>
                    <a:cubicBezTo>
                      <a:pt x="29614" y="220968"/>
                      <a:pt x="29614" y="220968"/>
                      <a:pt x="29614" y="220968"/>
                    </a:cubicBezTo>
                    <a:cubicBezTo>
                      <a:pt x="29614" y="220968"/>
                      <a:pt x="29614" y="215843"/>
                      <a:pt x="29614" y="215843"/>
                    </a:cubicBezTo>
                    <a:cubicBezTo>
                      <a:pt x="29614" y="215843"/>
                      <a:pt x="35309" y="215843"/>
                      <a:pt x="35309" y="215843"/>
                    </a:cubicBezTo>
                    <a:lnTo>
                      <a:pt x="35309" y="205592"/>
                    </a:lnTo>
                    <a:cubicBezTo>
                      <a:pt x="35309" y="205592"/>
                      <a:pt x="29614" y="205592"/>
                      <a:pt x="29614" y="205592"/>
                    </a:cubicBezTo>
                    <a:cubicBezTo>
                      <a:pt x="29614" y="205592"/>
                      <a:pt x="29614" y="200466"/>
                      <a:pt x="29614" y="200466"/>
                    </a:cubicBezTo>
                    <a:close/>
                    <a:moveTo>
                      <a:pt x="446493" y="176547"/>
                    </a:moveTo>
                    <a:cubicBezTo>
                      <a:pt x="446493" y="182242"/>
                      <a:pt x="446493" y="182242"/>
                      <a:pt x="446493" y="182242"/>
                    </a:cubicBezTo>
                    <a:cubicBezTo>
                      <a:pt x="446493" y="182242"/>
                      <a:pt x="446493" y="182242"/>
                      <a:pt x="440798" y="182242"/>
                    </a:cubicBezTo>
                    <a:cubicBezTo>
                      <a:pt x="446493" y="182242"/>
                      <a:pt x="446493" y="182242"/>
                      <a:pt x="446493" y="176547"/>
                    </a:cubicBezTo>
                    <a:close/>
                    <a:moveTo>
                      <a:pt x="68341" y="176547"/>
                    </a:moveTo>
                    <a:cubicBezTo>
                      <a:pt x="68341" y="182242"/>
                      <a:pt x="68341" y="182242"/>
                      <a:pt x="68341" y="182242"/>
                    </a:cubicBezTo>
                    <a:cubicBezTo>
                      <a:pt x="68341" y="182242"/>
                      <a:pt x="68341" y="182242"/>
                      <a:pt x="61507" y="182242"/>
                    </a:cubicBezTo>
                    <a:cubicBezTo>
                      <a:pt x="68341" y="182242"/>
                      <a:pt x="68341" y="182242"/>
                      <a:pt x="68341" y="176547"/>
                    </a:cubicBezTo>
                    <a:close/>
                    <a:moveTo>
                      <a:pt x="435103" y="165157"/>
                    </a:moveTo>
                    <a:cubicBezTo>
                      <a:pt x="435103" y="165157"/>
                      <a:pt x="440798" y="165157"/>
                      <a:pt x="440798" y="165157"/>
                    </a:cubicBezTo>
                    <a:cubicBezTo>
                      <a:pt x="440798" y="165157"/>
                      <a:pt x="440798" y="165157"/>
                      <a:pt x="440798" y="176547"/>
                    </a:cubicBezTo>
                    <a:cubicBezTo>
                      <a:pt x="440798" y="182242"/>
                      <a:pt x="440798" y="182242"/>
                      <a:pt x="440798" y="182242"/>
                    </a:cubicBezTo>
                    <a:cubicBezTo>
                      <a:pt x="440798" y="182242"/>
                      <a:pt x="435103" y="182242"/>
                      <a:pt x="435103" y="176547"/>
                    </a:cubicBezTo>
                    <a:cubicBezTo>
                      <a:pt x="435103" y="176547"/>
                      <a:pt x="435103" y="176547"/>
                      <a:pt x="435103" y="165157"/>
                    </a:cubicBezTo>
                    <a:close/>
                    <a:moveTo>
                      <a:pt x="473830" y="159462"/>
                    </a:moveTo>
                    <a:lnTo>
                      <a:pt x="476108" y="159462"/>
                    </a:lnTo>
                    <a:lnTo>
                      <a:pt x="476108" y="182242"/>
                    </a:lnTo>
                    <a:lnTo>
                      <a:pt x="473830" y="182242"/>
                    </a:lnTo>
                    <a:close/>
                    <a:moveTo>
                      <a:pt x="440798" y="159462"/>
                    </a:moveTo>
                    <a:cubicBezTo>
                      <a:pt x="446493" y="159462"/>
                      <a:pt x="446493" y="159462"/>
                      <a:pt x="446493" y="165157"/>
                    </a:cubicBezTo>
                    <a:cubicBezTo>
                      <a:pt x="446493" y="165157"/>
                      <a:pt x="446493" y="165157"/>
                      <a:pt x="440798" y="165157"/>
                    </a:cubicBezTo>
                    <a:cubicBezTo>
                      <a:pt x="440798" y="159462"/>
                      <a:pt x="440798" y="159462"/>
                      <a:pt x="440798" y="159462"/>
                    </a:cubicBezTo>
                    <a:close/>
                    <a:moveTo>
                      <a:pt x="407767" y="159462"/>
                    </a:moveTo>
                    <a:lnTo>
                      <a:pt x="412323" y="159462"/>
                    </a:lnTo>
                    <a:lnTo>
                      <a:pt x="412323" y="182242"/>
                    </a:lnTo>
                    <a:lnTo>
                      <a:pt x="407767" y="182242"/>
                    </a:lnTo>
                    <a:close/>
                    <a:moveTo>
                      <a:pt x="378152" y="159462"/>
                    </a:moveTo>
                    <a:lnTo>
                      <a:pt x="380430" y="159462"/>
                    </a:lnTo>
                    <a:lnTo>
                      <a:pt x="380430" y="182242"/>
                    </a:lnTo>
                    <a:lnTo>
                      <a:pt x="378152" y="182242"/>
                    </a:lnTo>
                    <a:close/>
                    <a:moveTo>
                      <a:pt x="123013" y="159462"/>
                    </a:moveTo>
                    <a:lnTo>
                      <a:pt x="129847" y="159462"/>
                    </a:lnTo>
                    <a:lnTo>
                      <a:pt x="129847" y="182242"/>
                    </a:lnTo>
                    <a:lnTo>
                      <a:pt x="123013" y="182242"/>
                    </a:lnTo>
                    <a:close/>
                    <a:moveTo>
                      <a:pt x="95677" y="159462"/>
                    </a:moveTo>
                    <a:lnTo>
                      <a:pt x="97955" y="159462"/>
                    </a:lnTo>
                    <a:lnTo>
                      <a:pt x="97955" y="182242"/>
                    </a:lnTo>
                    <a:lnTo>
                      <a:pt x="95677" y="182242"/>
                    </a:lnTo>
                    <a:close/>
                    <a:moveTo>
                      <a:pt x="61507" y="159462"/>
                    </a:moveTo>
                    <a:cubicBezTo>
                      <a:pt x="68341" y="159462"/>
                      <a:pt x="68341" y="159462"/>
                      <a:pt x="68341" y="165157"/>
                    </a:cubicBezTo>
                    <a:cubicBezTo>
                      <a:pt x="68341" y="165157"/>
                      <a:pt x="68341" y="165157"/>
                      <a:pt x="61507" y="165157"/>
                    </a:cubicBezTo>
                    <a:cubicBezTo>
                      <a:pt x="61507" y="159462"/>
                      <a:pt x="61507" y="159462"/>
                      <a:pt x="61507" y="159462"/>
                    </a:cubicBezTo>
                    <a:close/>
                    <a:moveTo>
                      <a:pt x="29614" y="159462"/>
                    </a:moveTo>
                    <a:lnTo>
                      <a:pt x="34170" y="159462"/>
                    </a:lnTo>
                    <a:lnTo>
                      <a:pt x="34170" y="182242"/>
                    </a:lnTo>
                    <a:lnTo>
                      <a:pt x="29614" y="182242"/>
                    </a:lnTo>
                    <a:close/>
                    <a:moveTo>
                      <a:pt x="466996" y="127569"/>
                    </a:moveTo>
                    <a:cubicBezTo>
                      <a:pt x="472691" y="127569"/>
                      <a:pt x="472691" y="127569"/>
                      <a:pt x="472691" y="127569"/>
                    </a:cubicBezTo>
                    <a:cubicBezTo>
                      <a:pt x="472691" y="127569"/>
                      <a:pt x="472691" y="127569"/>
                      <a:pt x="478386" y="127569"/>
                    </a:cubicBezTo>
                    <a:cubicBezTo>
                      <a:pt x="478386" y="127569"/>
                      <a:pt x="478386" y="127569"/>
                      <a:pt x="478386" y="143515"/>
                    </a:cubicBezTo>
                    <a:cubicBezTo>
                      <a:pt x="472691" y="143515"/>
                      <a:pt x="472691" y="143515"/>
                      <a:pt x="472691" y="143515"/>
                    </a:cubicBezTo>
                    <a:cubicBezTo>
                      <a:pt x="472691" y="143515"/>
                      <a:pt x="472691" y="143515"/>
                      <a:pt x="466996" y="143515"/>
                    </a:cubicBezTo>
                    <a:cubicBezTo>
                      <a:pt x="466996" y="143515"/>
                      <a:pt x="466996" y="143515"/>
                      <a:pt x="466996" y="127569"/>
                    </a:cubicBezTo>
                    <a:close/>
                    <a:moveTo>
                      <a:pt x="435103" y="127569"/>
                    </a:moveTo>
                    <a:cubicBezTo>
                      <a:pt x="435103" y="127569"/>
                      <a:pt x="440798" y="127569"/>
                      <a:pt x="440798" y="127569"/>
                    </a:cubicBezTo>
                    <a:cubicBezTo>
                      <a:pt x="440798" y="127569"/>
                      <a:pt x="440798" y="127569"/>
                      <a:pt x="440798" y="143515"/>
                    </a:cubicBezTo>
                    <a:cubicBezTo>
                      <a:pt x="440798" y="143515"/>
                      <a:pt x="435103" y="143515"/>
                      <a:pt x="435103" y="143515"/>
                    </a:cubicBezTo>
                    <a:cubicBezTo>
                      <a:pt x="435103" y="143515"/>
                      <a:pt x="435103" y="143515"/>
                      <a:pt x="435103" y="127569"/>
                    </a:cubicBezTo>
                    <a:close/>
                    <a:moveTo>
                      <a:pt x="412323" y="127569"/>
                    </a:moveTo>
                    <a:cubicBezTo>
                      <a:pt x="412323" y="127569"/>
                      <a:pt x="416879" y="127569"/>
                      <a:pt x="416879" y="127569"/>
                    </a:cubicBezTo>
                    <a:cubicBezTo>
                      <a:pt x="416879" y="127569"/>
                      <a:pt x="416879" y="127569"/>
                      <a:pt x="416879" y="143515"/>
                    </a:cubicBezTo>
                    <a:cubicBezTo>
                      <a:pt x="416879" y="143515"/>
                      <a:pt x="412323" y="143515"/>
                      <a:pt x="412323" y="143515"/>
                    </a:cubicBezTo>
                    <a:close/>
                    <a:moveTo>
                      <a:pt x="373596" y="127569"/>
                    </a:moveTo>
                    <a:cubicBezTo>
                      <a:pt x="379291" y="127569"/>
                      <a:pt x="379291" y="127569"/>
                      <a:pt x="379291" y="127569"/>
                    </a:cubicBezTo>
                    <a:cubicBezTo>
                      <a:pt x="379291" y="127569"/>
                      <a:pt x="379291" y="127569"/>
                      <a:pt x="384986" y="127569"/>
                    </a:cubicBezTo>
                    <a:cubicBezTo>
                      <a:pt x="384986" y="127569"/>
                      <a:pt x="384986" y="127569"/>
                      <a:pt x="384986" y="143515"/>
                    </a:cubicBezTo>
                    <a:cubicBezTo>
                      <a:pt x="379291" y="143515"/>
                      <a:pt x="379291" y="143515"/>
                      <a:pt x="379291" y="143515"/>
                    </a:cubicBezTo>
                    <a:cubicBezTo>
                      <a:pt x="379291" y="143515"/>
                      <a:pt x="379291" y="143515"/>
                      <a:pt x="373596" y="143515"/>
                    </a:cubicBezTo>
                    <a:cubicBezTo>
                      <a:pt x="373596" y="143515"/>
                      <a:pt x="373596" y="143515"/>
                      <a:pt x="373596" y="127569"/>
                    </a:cubicBezTo>
                    <a:close/>
                    <a:moveTo>
                      <a:pt x="91121" y="127569"/>
                    </a:moveTo>
                    <a:cubicBezTo>
                      <a:pt x="95677" y="127569"/>
                      <a:pt x="95677" y="127569"/>
                      <a:pt x="95677" y="127569"/>
                    </a:cubicBezTo>
                    <a:cubicBezTo>
                      <a:pt x="95677" y="127569"/>
                      <a:pt x="95677" y="127569"/>
                      <a:pt x="100233" y="127569"/>
                    </a:cubicBezTo>
                    <a:cubicBezTo>
                      <a:pt x="100233" y="127569"/>
                      <a:pt x="100233" y="127569"/>
                      <a:pt x="100233" y="143515"/>
                    </a:cubicBezTo>
                    <a:cubicBezTo>
                      <a:pt x="95677" y="143515"/>
                      <a:pt x="95677" y="143515"/>
                      <a:pt x="95677" y="143515"/>
                    </a:cubicBezTo>
                    <a:cubicBezTo>
                      <a:pt x="95677" y="143515"/>
                      <a:pt x="95677" y="143515"/>
                      <a:pt x="91121" y="143515"/>
                    </a:cubicBezTo>
                    <a:cubicBezTo>
                      <a:pt x="91121" y="143515"/>
                      <a:pt x="91121" y="143515"/>
                      <a:pt x="91121" y="127569"/>
                    </a:cubicBezTo>
                    <a:close/>
                    <a:moveTo>
                      <a:pt x="35309" y="127569"/>
                    </a:moveTo>
                    <a:cubicBezTo>
                      <a:pt x="41004" y="127569"/>
                      <a:pt x="41004" y="127569"/>
                      <a:pt x="41004" y="127569"/>
                    </a:cubicBezTo>
                    <a:cubicBezTo>
                      <a:pt x="41004" y="127569"/>
                      <a:pt x="41004" y="127569"/>
                      <a:pt x="41004" y="143515"/>
                    </a:cubicBezTo>
                    <a:cubicBezTo>
                      <a:pt x="41004" y="143515"/>
                      <a:pt x="41004" y="143515"/>
                      <a:pt x="35309" y="143515"/>
                    </a:cubicBezTo>
                    <a:close/>
                    <a:moveTo>
                      <a:pt x="407767" y="104220"/>
                    </a:moveTo>
                    <a:cubicBezTo>
                      <a:pt x="407767" y="104220"/>
                      <a:pt x="407767" y="104220"/>
                      <a:pt x="412323" y="104220"/>
                    </a:cubicBezTo>
                    <a:cubicBezTo>
                      <a:pt x="412323" y="109345"/>
                      <a:pt x="412323" y="109345"/>
                      <a:pt x="412323" y="109345"/>
                    </a:cubicBezTo>
                    <a:cubicBezTo>
                      <a:pt x="407767" y="109345"/>
                      <a:pt x="407767" y="109345"/>
                      <a:pt x="407767" y="104220"/>
                    </a:cubicBezTo>
                    <a:close/>
                    <a:moveTo>
                      <a:pt x="123013" y="104220"/>
                    </a:moveTo>
                    <a:cubicBezTo>
                      <a:pt x="123013" y="104220"/>
                      <a:pt x="128708" y="104220"/>
                      <a:pt x="128708" y="104220"/>
                    </a:cubicBezTo>
                    <a:cubicBezTo>
                      <a:pt x="128708" y="109345"/>
                      <a:pt x="128708" y="109345"/>
                      <a:pt x="128708" y="109345"/>
                    </a:cubicBezTo>
                    <a:cubicBezTo>
                      <a:pt x="123013" y="109345"/>
                      <a:pt x="123013" y="109345"/>
                      <a:pt x="123013" y="104220"/>
                    </a:cubicBezTo>
                    <a:close/>
                    <a:moveTo>
                      <a:pt x="29614" y="104220"/>
                    </a:moveTo>
                    <a:cubicBezTo>
                      <a:pt x="29614" y="104220"/>
                      <a:pt x="35309" y="104220"/>
                      <a:pt x="35309" y="104220"/>
                    </a:cubicBezTo>
                    <a:cubicBezTo>
                      <a:pt x="35309" y="109345"/>
                      <a:pt x="35309" y="109345"/>
                      <a:pt x="35309" y="109345"/>
                    </a:cubicBezTo>
                    <a:cubicBezTo>
                      <a:pt x="29614" y="109345"/>
                      <a:pt x="29614" y="109345"/>
                      <a:pt x="29614" y="104220"/>
                    </a:cubicBezTo>
                    <a:close/>
                    <a:moveTo>
                      <a:pt x="466996" y="88843"/>
                    </a:moveTo>
                    <a:cubicBezTo>
                      <a:pt x="472691" y="88843"/>
                      <a:pt x="472691" y="88843"/>
                      <a:pt x="472691" y="88843"/>
                    </a:cubicBezTo>
                    <a:cubicBezTo>
                      <a:pt x="472691" y="88843"/>
                      <a:pt x="472691" y="88843"/>
                      <a:pt x="478386" y="88843"/>
                    </a:cubicBezTo>
                    <a:cubicBezTo>
                      <a:pt x="478386" y="88843"/>
                      <a:pt x="478386" y="88843"/>
                      <a:pt x="478386" y="93969"/>
                    </a:cubicBezTo>
                    <a:cubicBezTo>
                      <a:pt x="478386" y="93969"/>
                      <a:pt x="478386" y="93969"/>
                      <a:pt x="478386" y="104220"/>
                    </a:cubicBezTo>
                    <a:cubicBezTo>
                      <a:pt x="472691" y="109345"/>
                      <a:pt x="472691" y="109345"/>
                      <a:pt x="472691" y="109345"/>
                    </a:cubicBezTo>
                    <a:cubicBezTo>
                      <a:pt x="472691" y="109345"/>
                      <a:pt x="472691" y="109345"/>
                      <a:pt x="466996" y="104220"/>
                    </a:cubicBezTo>
                    <a:cubicBezTo>
                      <a:pt x="466996" y="104220"/>
                      <a:pt x="466996" y="104220"/>
                      <a:pt x="466996" y="93969"/>
                    </a:cubicBezTo>
                    <a:cubicBezTo>
                      <a:pt x="466996" y="88843"/>
                      <a:pt x="466996" y="88843"/>
                      <a:pt x="466996" y="88843"/>
                    </a:cubicBezTo>
                    <a:close/>
                    <a:moveTo>
                      <a:pt x="439659" y="88843"/>
                    </a:moveTo>
                    <a:lnTo>
                      <a:pt x="446493" y="88843"/>
                    </a:lnTo>
                    <a:lnTo>
                      <a:pt x="446493" y="109345"/>
                    </a:lnTo>
                    <a:lnTo>
                      <a:pt x="439659" y="109345"/>
                    </a:lnTo>
                    <a:close/>
                    <a:moveTo>
                      <a:pt x="412323" y="88843"/>
                    </a:moveTo>
                    <a:cubicBezTo>
                      <a:pt x="412323" y="88843"/>
                      <a:pt x="416879" y="88843"/>
                      <a:pt x="416879" y="93969"/>
                    </a:cubicBezTo>
                    <a:cubicBezTo>
                      <a:pt x="416879" y="93969"/>
                      <a:pt x="416879" y="93969"/>
                      <a:pt x="416879" y="104220"/>
                    </a:cubicBezTo>
                    <a:cubicBezTo>
                      <a:pt x="416879" y="104220"/>
                      <a:pt x="412323" y="104220"/>
                      <a:pt x="412323" y="104220"/>
                    </a:cubicBezTo>
                    <a:lnTo>
                      <a:pt x="412323" y="93969"/>
                    </a:lnTo>
                    <a:cubicBezTo>
                      <a:pt x="412323" y="88843"/>
                      <a:pt x="412323" y="88843"/>
                      <a:pt x="412323" y="88843"/>
                    </a:cubicBezTo>
                    <a:close/>
                    <a:moveTo>
                      <a:pt x="407767" y="88843"/>
                    </a:moveTo>
                    <a:cubicBezTo>
                      <a:pt x="407767" y="88843"/>
                      <a:pt x="407767" y="88843"/>
                      <a:pt x="412323" y="88843"/>
                    </a:cubicBezTo>
                    <a:cubicBezTo>
                      <a:pt x="407767" y="88843"/>
                      <a:pt x="407767" y="88843"/>
                      <a:pt x="407767" y="93969"/>
                    </a:cubicBezTo>
                    <a:cubicBezTo>
                      <a:pt x="407767" y="88843"/>
                      <a:pt x="407767" y="88843"/>
                      <a:pt x="407767" y="88843"/>
                    </a:cubicBezTo>
                    <a:close/>
                    <a:moveTo>
                      <a:pt x="373596" y="88843"/>
                    </a:moveTo>
                    <a:cubicBezTo>
                      <a:pt x="379291" y="88843"/>
                      <a:pt x="379291" y="88843"/>
                      <a:pt x="379291" y="88843"/>
                    </a:cubicBezTo>
                    <a:cubicBezTo>
                      <a:pt x="379291" y="88843"/>
                      <a:pt x="379291" y="88843"/>
                      <a:pt x="384986" y="88843"/>
                    </a:cubicBezTo>
                    <a:cubicBezTo>
                      <a:pt x="384986" y="88843"/>
                      <a:pt x="384986" y="88843"/>
                      <a:pt x="384986" y="93969"/>
                    </a:cubicBezTo>
                    <a:cubicBezTo>
                      <a:pt x="384986" y="93969"/>
                      <a:pt x="384986" y="93969"/>
                      <a:pt x="384986" y="104220"/>
                    </a:cubicBezTo>
                    <a:cubicBezTo>
                      <a:pt x="379291" y="109345"/>
                      <a:pt x="379291" y="109345"/>
                      <a:pt x="379291" y="109345"/>
                    </a:cubicBezTo>
                    <a:cubicBezTo>
                      <a:pt x="379291" y="109345"/>
                      <a:pt x="379291" y="109345"/>
                      <a:pt x="373596" y="104220"/>
                    </a:cubicBezTo>
                    <a:cubicBezTo>
                      <a:pt x="373596" y="104220"/>
                      <a:pt x="373596" y="104220"/>
                      <a:pt x="373596" y="93969"/>
                    </a:cubicBezTo>
                    <a:cubicBezTo>
                      <a:pt x="373596" y="88843"/>
                      <a:pt x="373596" y="88843"/>
                      <a:pt x="373596" y="88843"/>
                    </a:cubicBezTo>
                    <a:close/>
                    <a:moveTo>
                      <a:pt x="345121" y="88843"/>
                    </a:moveTo>
                    <a:cubicBezTo>
                      <a:pt x="345121" y="88843"/>
                      <a:pt x="345121" y="88843"/>
                      <a:pt x="345121" y="93969"/>
                    </a:cubicBezTo>
                    <a:cubicBezTo>
                      <a:pt x="345121" y="93969"/>
                      <a:pt x="345121" y="93969"/>
                      <a:pt x="345121" y="104220"/>
                    </a:cubicBezTo>
                    <a:cubicBezTo>
                      <a:pt x="345121" y="104220"/>
                      <a:pt x="350816" y="104220"/>
                      <a:pt x="350816" y="104220"/>
                    </a:cubicBezTo>
                    <a:cubicBezTo>
                      <a:pt x="350816" y="109345"/>
                      <a:pt x="350816" y="109345"/>
                      <a:pt x="345121" y="109345"/>
                    </a:cubicBezTo>
                    <a:cubicBezTo>
                      <a:pt x="345121" y="104220"/>
                      <a:pt x="345121" y="99094"/>
                      <a:pt x="339426" y="99094"/>
                    </a:cubicBezTo>
                    <a:cubicBezTo>
                      <a:pt x="339426" y="99094"/>
                      <a:pt x="339426" y="99094"/>
                      <a:pt x="339426" y="93969"/>
                    </a:cubicBezTo>
                    <a:cubicBezTo>
                      <a:pt x="339426" y="88843"/>
                      <a:pt x="345121" y="88843"/>
                      <a:pt x="345121" y="88843"/>
                    </a:cubicBezTo>
                    <a:close/>
                    <a:moveTo>
                      <a:pt x="345121" y="88843"/>
                    </a:moveTo>
                    <a:cubicBezTo>
                      <a:pt x="350816" y="88843"/>
                      <a:pt x="350816" y="88843"/>
                      <a:pt x="350816" y="88843"/>
                    </a:cubicBezTo>
                    <a:cubicBezTo>
                      <a:pt x="350816" y="88843"/>
                      <a:pt x="350816" y="88843"/>
                      <a:pt x="350816" y="93969"/>
                    </a:cubicBezTo>
                    <a:cubicBezTo>
                      <a:pt x="350816" y="88843"/>
                      <a:pt x="345121" y="88843"/>
                      <a:pt x="345121" y="88843"/>
                    </a:cubicBezTo>
                    <a:close/>
                    <a:moveTo>
                      <a:pt x="128708" y="88843"/>
                    </a:moveTo>
                    <a:cubicBezTo>
                      <a:pt x="134403" y="88843"/>
                      <a:pt x="134403" y="88843"/>
                      <a:pt x="134403" y="93969"/>
                    </a:cubicBezTo>
                    <a:cubicBezTo>
                      <a:pt x="134403" y="93969"/>
                      <a:pt x="134403" y="93969"/>
                      <a:pt x="134403" y="104220"/>
                    </a:cubicBezTo>
                    <a:cubicBezTo>
                      <a:pt x="134403" y="104220"/>
                      <a:pt x="134403" y="104220"/>
                      <a:pt x="128708" y="104220"/>
                    </a:cubicBezTo>
                    <a:lnTo>
                      <a:pt x="128708" y="93969"/>
                    </a:lnTo>
                    <a:cubicBezTo>
                      <a:pt x="128708" y="88843"/>
                      <a:pt x="128708" y="88843"/>
                      <a:pt x="128708" y="88843"/>
                    </a:cubicBezTo>
                    <a:close/>
                    <a:moveTo>
                      <a:pt x="123013" y="88843"/>
                    </a:moveTo>
                    <a:cubicBezTo>
                      <a:pt x="123013" y="88843"/>
                      <a:pt x="123013" y="88843"/>
                      <a:pt x="128708" y="88843"/>
                    </a:cubicBezTo>
                    <a:cubicBezTo>
                      <a:pt x="128708" y="88843"/>
                      <a:pt x="123013" y="88843"/>
                      <a:pt x="123013" y="93969"/>
                    </a:cubicBezTo>
                    <a:cubicBezTo>
                      <a:pt x="123013" y="88843"/>
                      <a:pt x="123013" y="88843"/>
                      <a:pt x="123013" y="88843"/>
                    </a:cubicBezTo>
                    <a:close/>
                    <a:moveTo>
                      <a:pt x="91121" y="88843"/>
                    </a:moveTo>
                    <a:cubicBezTo>
                      <a:pt x="95677" y="88843"/>
                      <a:pt x="95677" y="88843"/>
                      <a:pt x="95677" y="88843"/>
                    </a:cubicBezTo>
                    <a:cubicBezTo>
                      <a:pt x="95677" y="88843"/>
                      <a:pt x="95677" y="88843"/>
                      <a:pt x="100233" y="88843"/>
                    </a:cubicBezTo>
                    <a:cubicBezTo>
                      <a:pt x="100233" y="88843"/>
                      <a:pt x="100233" y="88843"/>
                      <a:pt x="100233" y="93969"/>
                    </a:cubicBezTo>
                    <a:cubicBezTo>
                      <a:pt x="100233" y="93969"/>
                      <a:pt x="100233" y="93969"/>
                      <a:pt x="100233" y="104220"/>
                    </a:cubicBezTo>
                    <a:cubicBezTo>
                      <a:pt x="95677" y="109345"/>
                      <a:pt x="95677" y="109345"/>
                      <a:pt x="95677" y="109345"/>
                    </a:cubicBezTo>
                    <a:cubicBezTo>
                      <a:pt x="95677" y="109345"/>
                      <a:pt x="95677" y="109345"/>
                      <a:pt x="91121" y="104220"/>
                    </a:cubicBezTo>
                    <a:cubicBezTo>
                      <a:pt x="91121" y="104220"/>
                      <a:pt x="91121" y="104220"/>
                      <a:pt x="91121" y="93969"/>
                    </a:cubicBezTo>
                    <a:cubicBezTo>
                      <a:pt x="91121" y="88843"/>
                      <a:pt x="91121" y="88843"/>
                      <a:pt x="91121" y="88843"/>
                    </a:cubicBezTo>
                    <a:close/>
                    <a:moveTo>
                      <a:pt x="61507" y="88843"/>
                    </a:moveTo>
                    <a:lnTo>
                      <a:pt x="68341" y="88843"/>
                    </a:lnTo>
                    <a:lnTo>
                      <a:pt x="68341" y="109345"/>
                    </a:lnTo>
                    <a:lnTo>
                      <a:pt x="61507" y="109345"/>
                    </a:lnTo>
                    <a:close/>
                    <a:moveTo>
                      <a:pt x="35309" y="88843"/>
                    </a:moveTo>
                    <a:cubicBezTo>
                      <a:pt x="41004" y="88843"/>
                      <a:pt x="41004" y="88843"/>
                      <a:pt x="41004" y="93969"/>
                    </a:cubicBezTo>
                    <a:cubicBezTo>
                      <a:pt x="41004" y="93969"/>
                      <a:pt x="41004" y="93969"/>
                      <a:pt x="41004" y="104220"/>
                    </a:cubicBezTo>
                    <a:cubicBezTo>
                      <a:pt x="41004" y="104220"/>
                      <a:pt x="41004" y="104220"/>
                      <a:pt x="35309" y="104220"/>
                    </a:cubicBezTo>
                    <a:lnTo>
                      <a:pt x="35309" y="93969"/>
                    </a:lnTo>
                    <a:cubicBezTo>
                      <a:pt x="35309" y="88843"/>
                      <a:pt x="35309" y="88843"/>
                      <a:pt x="35309" y="88843"/>
                    </a:cubicBezTo>
                    <a:close/>
                    <a:moveTo>
                      <a:pt x="29614" y="88843"/>
                    </a:moveTo>
                    <a:cubicBezTo>
                      <a:pt x="29614" y="88843"/>
                      <a:pt x="29614" y="88843"/>
                      <a:pt x="35309" y="88843"/>
                    </a:cubicBezTo>
                    <a:cubicBezTo>
                      <a:pt x="35309" y="88843"/>
                      <a:pt x="29614" y="88843"/>
                      <a:pt x="29614" y="93969"/>
                    </a:cubicBezTo>
                    <a:cubicBezTo>
                      <a:pt x="29614" y="88843"/>
                      <a:pt x="29614" y="88843"/>
                      <a:pt x="29614" y="88843"/>
                    </a:cubicBezTo>
                    <a:close/>
                    <a:moveTo>
                      <a:pt x="440798" y="65494"/>
                    </a:moveTo>
                    <a:cubicBezTo>
                      <a:pt x="446493" y="65494"/>
                      <a:pt x="446493" y="65494"/>
                      <a:pt x="446493" y="65494"/>
                    </a:cubicBezTo>
                    <a:cubicBezTo>
                      <a:pt x="446493" y="70619"/>
                      <a:pt x="446493" y="70619"/>
                      <a:pt x="440798" y="70619"/>
                    </a:cubicBezTo>
                    <a:cubicBezTo>
                      <a:pt x="440798" y="70619"/>
                      <a:pt x="440798" y="70619"/>
                      <a:pt x="440798" y="65494"/>
                    </a:cubicBezTo>
                    <a:close/>
                    <a:moveTo>
                      <a:pt x="312090" y="65494"/>
                    </a:moveTo>
                    <a:cubicBezTo>
                      <a:pt x="312090" y="65494"/>
                      <a:pt x="312090" y="65494"/>
                      <a:pt x="317785" y="65494"/>
                    </a:cubicBezTo>
                    <a:cubicBezTo>
                      <a:pt x="317785" y="70619"/>
                      <a:pt x="317785" y="70619"/>
                      <a:pt x="317785" y="70619"/>
                    </a:cubicBezTo>
                    <a:cubicBezTo>
                      <a:pt x="312090" y="70619"/>
                      <a:pt x="312090" y="70619"/>
                      <a:pt x="312090" y="65494"/>
                    </a:cubicBezTo>
                    <a:close/>
                    <a:moveTo>
                      <a:pt x="61507" y="65494"/>
                    </a:moveTo>
                    <a:cubicBezTo>
                      <a:pt x="68341" y="65494"/>
                      <a:pt x="68341" y="65494"/>
                      <a:pt x="68341" y="65494"/>
                    </a:cubicBezTo>
                    <a:cubicBezTo>
                      <a:pt x="68341" y="70619"/>
                      <a:pt x="68341" y="70619"/>
                      <a:pt x="61507" y="70619"/>
                    </a:cubicBezTo>
                    <a:cubicBezTo>
                      <a:pt x="61507" y="70619"/>
                      <a:pt x="61507" y="70619"/>
                      <a:pt x="61507" y="65494"/>
                    </a:cubicBezTo>
                    <a:close/>
                    <a:moveTo>
                      <a:pt x="251234" y="59229"/>
                    </a:moveTo>
                    <a:cubicBezTo>
                      <a:pt x="306557" y="59229"/>
                      <a:pt x="350816" y="103777"/>
                      <a:pt x="350816" y="159462"/>
                    </a:cubicBezTo>
                    <a:cubicBezTo>
                      <a:pt x="350816" y="215147"/>
                      <a:pt x="306557" y="259695"/>
                      <a:pt x="251234" y="259695"/>
                    </a:cubicBezTo>
                    <a:cubicBezTo>
                      <a:pt x="201443" y="259695"/>
                      <a:pt x="157184" y="215147"/>
                      <a:pt x="157184" y="159462"/>
                    </a:cubicBezTo>
                    <a:cubicBezTo>
                      <a:pt x="157184" y="159462"/>
                      <a:pt x="157184" y="159462"/>
                      <a:pt x="251234" y="159462"/>
                    </a:cubicBezTo>
                    <a:cubicBezTo>
                      <a:pt x="251234" y="159462"/>
                      <a:pt x="251234" y="159462"/>
                      <a:pt x="251234" y="59229"/>
                    </a:cubicBezTo>
                    <a:close/>
                    <a:moveTo>
                      <a:pt x="473830" y="50117"/>
                    </a:moveTo>
                    <a:lnTo>
                      <a:pt x="476108" y="50117"/>
                    </a:lnTo>
                    <a:lnTo>
                      <a:pt x="476108" y="70619"/>
                    </a:lnTo>
                    <a:lnTo>
                      <a:pt x="473830" y="70619"/>
                    </a:lnTo>
                    <a:close/>
                    <a:moveTo>
                      <a:pt x="440798" y="50117"/>
                    </a:moveTo>
                    <a:cubicBezTo>
                      <a:pt x="440798" y="50117"/>
                      <a:pt x="440798" y="50117"/>
                      <a:pt x="440798" y="55243"/>
                    </a:cubicBezTo>
                    <a:cubicBezTo>
                      <a:pt x="440798" y="55243"/>
                      <a:pt x="440798" y="55243"/>
                      <a:pt x="440798" y="65494"/>
                    </a:cubicBezTo>
                    <a:cubicBezTo>
                      <a:pt x="440798" y="65494"/>
                      <a:pt x="435103" y="65494"/>
                      <a:pt x="435103" y="65494"/>
                    </a:cubicBezTo>
                    <a:cubicBezTo>
                      <a:pt x="435103" y="65494"/>
                      <a:pt x="435103" y="65494"/>
                      <a:pt x="435103" y="55243"/>
                    </a:cubicBezTo>
                    <a:cubicBezTo>
                      <a:pt x="435103" y="50117"/>
                      <a:pt x="440798" y="50117"/>
                      <a:pt x="440798" y="50117"/>
                    </a:cubicBezTo>
                    <a:close/>
                    <a:moveTo>
                      <a:pt x="440798" y="50117"/>
                    </a:moveTo>
                    <a:cubicBezTo>
                      <a:pt x="446493" y="50117"/>
                      <a:pt x="446493" y="50117"/>
                      <a:pt x="446493" y="50117"/>
                    </a:cubicBezTo>
                    <a:cubicBezTo>
                      <a:pt x="446493" y="50117"/>
                      <a:pt x="446493" y="50117"/>
                      <a:pt x="446493" y="55243"/>
                    </a:cubicBezTo>
                    <a:cubicBezTo>
                      <a:pt x="446493" y="50117"/>
                      <a:pt x="446493" y="50117"/>
                      <a:pt x="440798" y="50117"/>
                    </a:cubicBezTo>
                    <a:close/>
                    <a:moveTo>
                      <a:pt x="407767" y="50117"/>
                    </a:moveTo>
                    <a:lnTo>
                      <a:pt x="412323" y="50117"/>
                    </a:lnTo>
                    <a:lnTo>
                      <a:pt x="412323" y="70619"/>
                    </a:lnTo>
                    <a:lnTo>
                      <a:pt x="407767" y="70619"/>
                    </a:lnTo>
                    <a:close/>
                    <a:moveTo>
                      <a:pt x="378152" y="50117"/>
                    </a:moveTo>
                    <a:lnTo>
                      <a:pt x="380430" y="50117"/>
                    </a:lnTo>
                    <a:lnTo>
                      <a:pt x="380430" y="70619"/>
                    </a:lnTo>
                    <a:lnTo>
                      <a:pt x="378152" y="70619"/>
                    </a:lnTo>
                    <a:close/>
                    <a:moveTo>
                      <a:pt x="346260" y="50117"/>
                    </a:moveTo>
                    <a:lnTo>
                      <a:pt x="350816" y="50117"/>
                    </a:lnTo>
                    <a:lnTo>
                      <a:pt x="350816" y="70619"/>
                    </a:lnTo>
                    <a:lnTo>
                      <a:pt x="346260" y="70619"/>
                    </a:lnTo>
                    <a:close/>
                    <a:moveTo>
                      <a:pt x="317785" y="50117"/>
                    </a:moveTo>
                    <a:cubicBezTo>
                      <a:pt x="317785" y="50117"/>
                      <a:pt x="323480" y="50117"/>
                      <a:pt x="323480" y="55243"/>
                    </a:cubicBezTo>
                    <a:cubicBezTo>
                      <a:pt x="323480" y="55243"/>
                      <a:pt x="323480" y="55243"/>
                      <a:pt x="323480" y="65494"/>
                    </a:cubicBezTo>
                    <a:cubicBezTo>
                      <a:pt x="323480" y="65494"/>
                      <a:pt x="317785" y="65494"/>
                      <a:pt x="317785" y="65494"/>
                    </a:cubicBezTo>
                    <a:cubicBezTo>
                      <a:pt x="317785" y="65494"/>
                      <a:pt x="317785" y="65494"/>
                      <a:pt x="317785" y="55243"/>
                    </a:cubicBezTo>
                    <a:cubicBezTo>
                      <a:pt x="317785" y="50117"/>
                      <a:pt x="317785" y="50117"/>
                      <a:pt x="317785" y="50117"/>
                    </a:cubicBezTo>
                    <a:close/>
                    <a:moveTo>
                      <a:pt x="312090" y="50117"/>
                    </a:moveTo>
                    <a:cubicBezTo>
                      <a:pt x="312090" y="50117"/>
                      <a:pt x="312090" y="50117"/>
                      <a:pt x="317785" y="50117"/>
                    </a:cubicBezTo>
                    <a:cubicBezTo>
                      <a:pt x="312090" y="50117"/>
                      <a:pt x="312090" y="50117"/>
                      <a:pt x="312090" y="55243"/>
                    </a:cubicBezTo>
                    <a:cubicBezTo>
                      <a:pt x="312090" y="50117"/>
                      <a:pt x="312090" y="50117"/>
                      <a:pt x="312090" y="50117"/>
                    </a:cubicBezTo>
                    <a:close/>
                    <a:moveTo>
                      <a:pt x="157184" y="50117"/>
                    </a:moveTo>
                    <a:lnTo>
                      <a:pt x="161740" y="50117"/>
                    </a:lnTo>
                    <a:lnTo>
                      <a:pt x="161740" y="70619"/>
                    </a:lnTo>
                    <a:lnTo>
                      <a:pt x="157184" y="70619"/>
                    </a:lnTo>
                    <a:close/>
                    <a:moveTo>
                      <a:pt x="123013" y="50117"/>
                    </a:moveTo>
                    <a:lnTo>
                      <a:pt x="129847" y="50117"/>
                    </a:lnTo>
                    <a:lnTo>
                      <a:pt x="129847" y="70619"/>
                    </a:lnTo>
                    <a:lnTo>
                      <a:pt x="123013" y="70619"/>
                    </a:lnTo>
                    <a:close/>
                    <a:moveTo>
                      <a:pt x="95677" y="50117"/>
                    </a:moveTo>
                    <a:lnTo>
                      <a:pt x="97955" y="50117"/>
                    </a:lnTo>
                    <a:lnTo>
                      <a:pt x="97955" y="70619"/>
                    </a:lnTo>
                    <a:lnTo>
                      <a:pt x="95677" y="70619"/>
                    </a:lnTo>
                    <a:close/>
                    <a:moveTo>
                      <a:pt x="61507" y="50117"/>
                    </a:moveTo>
                    <a:cubicBezTo>
                      <a:pt x="68341" y="50117"/>
                      <a:pt x="68341" y="50117"/>
                      <a:pt x="68341" y="50117"/>
                    </a:cubicBezTo>
                    <a:cubicBezTo>
                      <a:pt x="68341" y="50117"/>
                      <a:pt x="68341" y="50117"/>
                      <a:pt x="68341" y="55243"/>
                    </a:cubicBezTo>
                    <a:cubicBezTo>
                      <a:pt x="68341" y="50117"/>
                      <a:pt x="68341" y="50117"/>
                      <a:pt x="61507" y="50117"/>
                    </a:cubicBezTo>
                    <a:close/>
                    <a:moveTo>
                      <a:pt x="29614" y="50117"/>
                    </a:moveTo>
                    <a:lnTo>
                      <a:pt x="34170" y="50117"/>
                    </a:lnTo>
                    <a:lnTo>
                      <a:pt x="34170" y="70619"/>
                    </a:lnTo>
                    <a:lnTo>
                      <a:pt x="29614" y="70619"/>
                    </a:lnTo>
                    <a:close/>
                    <a:moveTo>
                      <a:pt x="234637" y="43282"/>
                    </a:moveTo>
                    <a:lnTo>
                      <a:pt x="234637" y="143515"/>
                    </a:lnTo>
                    <a:cubicBezTo>
                      <a:pt x="234637" y="143515"/>
                      <a:pt x="234637" y="143515"/>
                      <a:pt x="138960" y="143515"/>
                    </a:cubicBezTo>
                    <a:cubicBezTo>
                      <a:pt x="138960" y="87830"/>
                      <a:pt x="178356" y="43282"/>
                      <a:pt x="234637" y="43282"/>
                    </a:cubicBezTo>
                    <a:close/>
                    <a:moveTo>
                      <a:pt x="312615" y="27826"/>
                    </a:moveTo>
                    <a:cubicBezTo>
                      <a:pt x="312615" y="27826"/>
                      <a:pt x="312615" y="27826"/>
                      <a:pt x="318198" y="27826"/>
                    </a:cubicBezTo>
                    <a:cubicBezTo>
                      <a:pt x="318198" y="27826"/>
                      <a:pt x="318198" y="27826"/>
                      <a:pt x="318198" y="33392"/>
                    </a:cubicBezTo>
                    <a:cubicBezTo>
                      <a:pt x="312615" y="33392"/>
                      <a:pt x="312615" y="33392"/>
                      <a:pt x="312615" y="33392"/>
                    </a:cubicBezTo>
                    <a:cubicBezTo>
                      <a:pt x="312615" y="27826"/>
                      <a:pt x="312615" y="27826"/>
                      <a:pt x="312615" y="27826"/>
                    </a:cubicBezTo>
                    <a:close/>
                    <a:moveTo>
                      <a:pt x="251209" y="27826"/>
                    </a:moveTo>
                    <a:cubicBezTo>
                      <a:pt x="256791" y="27826"/>
                      <a:pt x="256791" y="27826"/>
                      <a:pt x="256791" y="27826"/>
                    </a:cubicBezTo>
                    <a:cubicBezTo>
                      <a:pt x="256791" y="27826"/>
                      <a:pt x="256791" y="27826"/>
                      <a:pt x="256791" y="33392"/>
                    </a:cubicBezTo>
                    <a:cubicBezTo>
                      <a:pt x="256791" y="33392"/>
                      <a:pt x="256791" y="33392"/>
                      <a:pt x="251209" y="33392"/>
                    </a:cubicBezTo>
                    <a:cubicBezTo>
                      <a:pt x="251209" y="27826"/>
                      <a:pt x="251209" y="27826"/>
                      <a:pt x="251209" y="27826"/>
                    </a:cubicBezTo>
                    <a:close/>
                    <a:moveTo>
                      <a:pt x="156308" y="27826"/>
                    </a:moveTo>
                    <a:cubicBezTo>
                      <a:pt x="161890" y="27826"/>
                      <a:pt x="161890" y="27826"/>
                      <a:pt x="161890" y="27826"/>
                    </a:cubicBezTo>
                    <a:cubicBezTo>
                      <a:pt x="161890" y="27826"/>
                      <a:pt x="161890" y="27826"/>
                      <a:pt x="161890" y="33392"/>
                    </a:cubicBezTo>
                    <a:cubicBezTo>
                      <a:pt x="161890" y="33392"/>
                      <a:pt x="161890" y="33392"/>
                      <a:pt x="156308" y="33392"/>
                    </a:cubicBezTo>
                    <a:cubicBezTo>
                      <a:pt x="156308" y="27826"/>
                      <a:pt x="156308" y="27826"/>
                      <a:pt x="156308" y="27826"/>
                    </a:cubicBezTo>
                    <a:close/>
                    <a:moveTo>
                      <a:pt x="61407" y="27826"/>
                    </a:moveTo>
                    <a:cubicBezTo>
                      <a:pt x="66989" y="27826"/>
                      <a:pt x="66989" y="27826"/>
                      <a:pt x="66989" y="27826"/>
                    </a:cubicBezTo>
                    <a:cubicBezTo>
                      <a:pt x="66989" y="27826"/>
                      <a:pt x="66989" y="27826"/>
                      <a:pt x="66989" y="33392"/>
                    </a:cubicBezTo>
                    <a:cubicBezTo>
                      <a:pt x="66989" y="33392"/>
                      <a:pt x="66989" y="33392"/>
                      <a:pt x="61407" y="33392"/>
                    </a:cubicBezTo>
                    <a:cubicBezTo>
                      <a:pt x="61407" y="27826"/>
                      <a:pt x="61407" y="27826"/>
                      <a:pt x="61407" y="27826"/>
                    </a:cubicBezTo>
                    <a:close/>
                    <a:moveTo>
                      <a:pt x="39077" y="16696"/>
                    </a:moveTo>
                    <a:cubicBezTo>
                      <a:pt x="39077" y="16696"/>
                      <a:pt x="39077" y="16696"/>
                      <a:pt x="39077" y="27826"/>
                    </a:cubicBezTo>
                    <a:cubicBezTo>
                      <a:pt x="39077" y="27826"/>
                      <a:pt x="39077" y="27826"/>
                      <a:pt x="33494" y="33392"/>
                    </a:cubicBezTo>
                    <a:cubicBezTo>
                      <a:pt x="27912" y="33392"/>
                      <a:pt x="27912" y="33392"/>
                      <a:pt x="27912" y="33392"/>
                    </a:cubicBezTo>
                    <a:cubicBezTo>
                      <a:pt x="27912" y="27826"/>
                      <a:pt x="27912" y="27826"/>
                      <a:pt x="27912" y="27826"/>
                    </a:cubicBezTo>
                    <a:cubicBezTo>
                      <a:pt x="27912" y="27826"/>
                      <a:pt x="33494" y="27826"/>
                      <a:pt x="33494" y="27826"/>
                    </a:cubicBezTo>
                    <a:cubicBezTo>
                      <a:pt x="33494" y="27826"/>
                      <a:pt x="33494" y="27826"/>
                      <a:pt x="33494" y="22261"/>
                    </a:cubicBezTo>
                    <a:cubicBezTo>
                      <a:pt x="33494" y="22261"/>
                      <a:pt x="33494" y="22261"/>
                      <a:pt x="27912" y="22261"/>
                    </a:cubicBezTo>
                    <a:cubicBezTo>
                      <a:pt x="22330" y="27826"/>
                      <a:pt x="16747" y="33392"/>
                      <a:pt x="16747" y="44523"/>
                    </a:cubicBezTo>
                    <a:cubicBezTo>
                      <a:pt x="16747" y="44523"/>
                      <a:pt x="16747" y="44523"/>
                      <a:pt x="16747" y="267135"/>
                    </a:cubicBezTo>
                    <a:cubicBezTo>
                      <a:pt x="16747" y="278265"/>
                      <a:pt x="22330" y="283831"/>
                      <a:pt x="27912" y="289396"/>
                    </a:cubicBezTo>
                    <a:cubicBezTo>
                      <a:pt x="27912" y="289396"/>
                      <a:pt x="27912" y="289396"/>
                      <a:pt x="27912" y="278265"/>
                    </a:cubicBezTo>
                    <a:cubicBezTo>
                      <a:pt x="27912" y="278265"/>
                      <a:pt x="27912" y="278265"/>
                      <a:pt x="33494" y="278265"/>
                    </a:cubicBezTo>
                    <a:cubicBezTo>
                      <a:pt x="33494" y="278265"/>
                      <a:pt x="33494" y="278265"/>
                      <a:pt x="33494" y="289396"/>
                    </a:cubicBezTo>
                    <a:cubicBezTo>
                      <a:pt x="39077" y="294961"/>
                      <a:pt x="39077" y="294961"/>
                      <a:pt x="44659" y="294961"/>
                    </a:cubicBezTo>
                    <a:cubicBezTo>
                      <a:pt x="44659" y="294961"/>
                      <a:pt x="44659" y="294961"/>
                      <a:pt x="61407" y="294961"/>
                    </a:cubicBezTo>
                    <a:cubicBezTo>
                      <a:pt x="61407" y="294961"/>
                      <a:pt x="61407" y="294961"/>
                      <a:pt x="66989" y="294961"/>
                    </a:cubicBezTo>
                    <a:cubicBezTo>
                      <a:pt x="66989" y="294961"/>
                      <a:pt x="66989" y="294961"/>
                      <a:pt x="94901" y="294961"/>
                    </a:cubicBezTo>
                    <a:cubicBezTo>
                      <a:pt x="94901" y="294961"/>
                      <a:pt x="94901" y="294961"/>
                      <a:pt x="122813" y="294961"/>
                    </a:cubicBezTo>
                    <a:cubicBezTo>
                      <a:pt x="122813" y="294961"/>
                      <a:pt x="122813" y="294961"/>
                      <a:pt x="122813" y="278265"/>
                    </a:cubicBezTo>
                    <a:cubicBezTo>
                      <a:pt x="122813" y="278265"/>
                      <a:pt x="122813" y="278265"/>
                      <a:pt x="128396" y="278265"/>
                    </a:cubicBezTo>
                    <a:cubicBezTo>
                      <a:pt x="128396" y="278265"/>
                      <a:pt x="128396" y="278265"/>
                      <a:pt x="128396" y="294961"/>
                    </a:cubicBezTo>
                    <a:cubicBezTo>
                      <a:pt x="128396" y="294961"/>
                      <a:pt x="128396" y="294961"/>
                      <a:pt x="156308" y="294961"/>
                    </a:cubicBezTo>
                    <a:cubicBezTo>
                      <a:pt x="156308" y="294961"/>
                      <a:pt x="156308" y="294961"/>
                      <a:pt x="156308" y="278265"/>
                    </a:cubicBezTo>
                    <a:cubicBezTo>
                      <a:pt x="156308" y="278265"/>
                      <a:pt x="156308" y="278265"/>
                      <a:pt x="161890" y="278265"/>
                    </a:cubicBezTo>
                    <a:cubicBezTo>
                      <a:pt x="161890" y="278265"/>
                      <a:pt x="161890" y="278265"/>
                      <a:pt x="161890" y="294961"/>
                    </a:cubicBezTo>
                    <a:cubicBezTo>
                      <a:pt x="161890" y="294961"/>
                      <a:pt x="161890" y="294961"/>
                      <a:pt x="184220" y="294961"/>
                    </a:cubicBezTo>
                    <a:cubicBezTo>
                      <a:pt x="184220" y="294961"/>
                      <a:pt x="184220" y="294961"/>
                      <a:pt x="184220" y="283831"/>
                    </a:cubicBezTo>
                    <a:cubicBezTo>
                      <a:pt x="184220" y="278265"/>
                      <a:pt x="184220" y="278265"/>
                      <a:pt x="184220" y="278265"/>
                    </a:cubicBezTo>
                    <a:cubicBezTo>
                      <a:pt x="189802" y="278265"/>
                      <a:pt x="189802" y="278265"/>
                      <a:pt x="189802" y="278265"/>
                    </a:cubicBezTo>
                    <a:cubicBezTo>
                      <a:pt x="189802" y="278265"/>
                      <a:pt x="195385" y="278265"/>
                      <a:pt x="195385" y="278265"/>
                    </a:cubicBezTo>
                    <a:cubicBezTo>
                      <a:pt x="195385" y="278265"/>
                      <a:pt x="195385" y="278265"/>
                      <a:pt x="195385" y="283831"/>
                    </a:cubicBezTo>
                    <a:cubicBezTo>
                      <a:pt x="195385" y="283831"/>
                      <a:pt x="195385" y="283831"/>
                      <a:pt x="195385" y="294961"/>
                    </a:cubicBezTo>
                    <a:cubicBezTo>
                      <a:pt x="195385" y="294961"/>
                      <a:pt x="195385" y="294961"/>
                      <a:pt x="217714" y="294961"/>
                    </a:cubicBezTo>
                    <a:cubicBezTo>
                      <a:pt x="217714" y="294961"/>
                      <a:pt x="217714" y="294961"/>
                      <a:pt x="217714" y="278265"/>
                    </a:cubicBezTo>
                    <a:cubicBezTo>
                      <a:pt x="217714" y="278265"/>
                      <a:pt x="217714" y="278265"/>
                      <a:pt x="223297" y="278265"/>
                    </a:cubicBezTo>
                    <a:cubicBezTo>
                      <a:pt x="223297" y="278265"/>
                      <a:pt x="223297" y="278265"/>
                      <a:pt x="223297" y="294961"/>
                    </a:cubicBezTo>
                    <a:cubicBezTo>
                      <a:pt x="223297" y="294961"/>
                      <a:pt x="223297" y="294961"/>
                      <a:pt x="251209" y="294961"/>
                    </a:cubicBezTo>
                    <a:cubicBezTo>
                      <a:pt x="251209" y="294961"/>
                      <a:pt x="251209" y="294961"/>
                      <a:pt x="251209" y="278265"/>
                    </a:cubicBezTo>
                    <a:cubicBezTo>
                      <a:pt x="251209" y="278265"/>
                      <a:pt x="251209" y="278265"/>
                      <a:pt x="256791" y="278265"/>
                    </a:cubicBezTo>
                    <a:cubicBezTo>
                      <a:pt x="256791" y="278265"/>
                      <a:pt x="256791" y="278265"/>
                      <a:pt x="256791" y="294961"/>
                    </a:cubicBezTo>
                    <a:cubicBezTo>
                      <a:pt x="256791" y="294961"/>
                      <a:pt x="256791" y="294961"/>
                      <a:pt x="284703" y="294961"/>
                    </a:cubicBezTo>
                    <a:cubicBezTo>
                      <a:pt x="284703" y="294961"/>
                      <a:pt x="284703" y="294961"/>
                      <a:pt x="312615" y="294961"/>
                    </a:cubicBezTo>
                    <a:cubicBezTo>
                      <a:pt x="312615" y="294961"/>
                      <a:pt x="312615" y="294961"/>
                      <a:pt x="318198" y="294961"/>
                    </a:cubicBezTo>
                    <a:cubicBezTo>
                      <a:pt x="318198" y="294961"/>
                      <a:pt x="318198" y="294961"/>
                      <a:pt x="318198" y="283831"/>
                    </a:cubicBezTo>
                    <a:cubicBezTo>
                      <a:pt x="318198" y="278265"/>
                      <a:pt x="318198" y="278265"/>
                      <a:pt x="318198" y="278265"/>
                    </a:cubicBezTo>
                    <a:cubicBezTo>
                      <a:pt x="318198" y="278265"/>
                      <a:pt x="323780" y="278265"/>
                      <a:pt x="323780" y="283831"/>
                    </a:cubicBezTo>
                    <a:cubicBezTo>
                      <a:pt x="323780" y="283831"/>
                      <a:pt x="323780" y="283831"/>
                      <a:pt x="323780" y="294961"/>
                    </a:cubicBezTo>
                    <a:lnTo>
                      <a:pt x="329973" y="294961"/>
                    </a:lnTo>
                    <a:cubicBezTo>
                      <a:pt x="333898" y="294961"/>
                      <a:pt x="339132" y="294961"/>
                      <a:pt x="346110" y="294961"/>
                    </a:cubicBezTo>
                    <a:cubicBezTo>
                      <a:pt x="346110" y="294961"/>
                      <a:pt x="346110" y="294961"/>
                      <a:pt x="346110" y="278265"/>
                    </a:cubicBezTo>
                    <a:cubicBezTo>
                      <a:pt x="346110" y="278265"/>
                      <a:pt x="346110" y="278265"/>
                      <a:pt x="351692" y="278265"/>
                    </a:cubicBezTo>
                    <a:cubicBezTo>
                      <a:pt x="351692" y="278265"/>
                      <a:pt x="351692" y="278265"/>
                      <a:pt x="351692" y="294961"/>
                    </a:cubicBezTo>
                    <a:cubicBezTo>
                      <a:pt x="351692" y="294961"/>
                      <a:pt x="351692" y="294961"/>
                      <a:pt x="379604" y="294961"/>
                    </a:cubicBezTo>
                    <a:cubicBezTo>
                      <a:pt x="379604" y="294961"/>
                      <a:pt x="379604" y="294961"/>
                      <a:pt x="407517" y="294961"/>
                    </a:cubicBezTo>
                    <a:cubicBezTo>
                      <a:pt x="407517" y="294961"/>
                      <a:pt x="407517" y="294961"/>
                      <a:pt x="407517" y="278265"/>
                    </a:cubicBezTo>
                    <a:cubicBezTo>
                      <a:pt x="407517" y="278265"/>
                      <a:pt x="407517" y="278265"/>
                      <a:pt x="413099" y="278265"/>
                    </a:cubicBezTo>
                    <a:cubicBezTo>
                      <a:pt x="413099" y="278265"/>
                      <a:pt x="413099" y="278265"/>
                      <a:pt x="413099" y="294961"/>
                    </a:cubicBezTo>
                    <a:cubicBezTo>
                      <a:pt x="413099" y="294961"/>
                      <a:pt x="413099" y="294961"/>
                      <a:pt x="424874" y="294961"/>
                    </a:cubicBezTo>
                    <a:lnTo>
                      <a:pt x="435429" y="294961"/>
                    </a:lnTo>
                    <a:cubicBezTo>
                      <a:pt x="435429" y="294961"/>
                      <a:pt x="435429" y="294961"/>
                      <a:pt x="435429" y="283831"/>
                    </a:cubicBezTo>
                    <a:cubicBezTo>
                      <a:pt x="435429" y="278265"/>
                      <a:pt x="441011" y="278265"/>
                      <a:pt x="441011" y="278265"/>
                    </a:cubicBezTo>
                    <a:cubicBezTo>
                      <a:pt x="441011" y="278265"/>
                      <a:pt x="441011" y="278265"/>
                      <a:pt x="441011" y="283831"/>
                    </a:cubicBezTo>
                    <a:cubicBezTo>
                      <a:pt x="441011" y="283831"/>
                      <a:pt x="441011" y="283831"/>
                      <a:pt x="441011" y="294961"/>
                    </a:cubicBezTo>
                    <a:cubicBezTo>
                      <a:pt x="441011" y="294961"/>
                      <a:pt x="441011" y="294961"/>
                      <a:pt x="446593" y="294961"/>
                    </a:cubicBezTo>
                    <a:cubicBezTo>
                      <a:pt x="446593" y="294961"/>
                      <a:pt x="446593" y="294961"/>
                      <a:pt x="463341" y="294961"/>
                    </a:cubicBezTo>
                    <a:cubicBezTo>
                      <a:pt x="463341" y="294961"/>
                      <a:pt x="468923" y="294961"/>
                      <a:pt x="474506" y="289396"/>
                    </a:cubicBezTo>
                    <a:cubicBezTo>
                      <a:pt x="485670" y="283831"/>
                      <a:pt x="485670" y="278265"/>
                      <a:pt x="485670" y="267135"/>
                    </a:cubicBezTo>
                    <a:cubicBezTo>
                      <a:pt x="485670" y="267135"/>
                      <a:pt x="485670" y="267135"/>
                      <a:pt x="485670" y="44523"/>
                    </a:cubicBezTo>
                    <a:cubicBezTo>
                      <a:pt x="485670" y="33392"/>
                      <a:pt x="485670" y="27826"/>
                      <a:pt x="480088" y="22261"/>
                    </a:cubicBezTo>
                    <a:cubicBezTo>
                      <a:pt x="480088" y="22261"/>
                      <a:pt x="480088" y="22261"/>
                      <a:pt x="480088" y="27826"/>
                    </a:cubicBezTo>
                    <a:cubicBezTo>
                      <a:pt x="480088" y="27826"/>
                      <a:pt x="480088" y="27826"/>
                      <a:pt x="480088" y="33392"/>
                    </a:cubicBezTo>
                    <a:cubicBezTo>
                      <a:pt x="474506" y="33392"/>
                      <a:pt x="474506" y="33392"/>
                      <a:pt x="474506" y="33392"/>
                    </a:cubicBezTo>
                    <a:cubicBezTo>
                      <a:pt x="474506" y="33392"/>
                      <a:pt x="474506" y="33392"/>
                      <a:pt x="468923" y="33392"/>
                    </a:cubicBezTo>
                    <a:cubicBezTo>
                      <a:pt x="468923" y="27826"/>
                      <a:pt x="468923" y="27826"/>
                      <a:pt x="468923" y="27826"/>
                    </a:cubicBezTo>
                    <a:cubicBezTo>
                      <a:pt x="468923" y="27826"/>
                      <a:pt x="468923" y="27826"/>
                      <a:pt x="468923" y="16696"/>
                    </a:cubicBezTo>
                    <a:cubicBezTo>
                      <a:pt x="468923" y="16696"/>
                      <a:pt x="463341" y="16696"/>
                      <a:pt x="463341" y="16696"/>
                    </a:cubicBezTo>
                    <a:cubicBezTo>
                      <a:pt x="463341" y="16696"/>
                      <a:pt x="463341" y="16696"/>
                      <a:pt x="446593" y="16696"/>
                    </a:cubicBezTo>
                    <a:cubicBezTo>
                      <a:pt x="446593" y="16696"/>
                      <a:pt x="446593" y="16696"/>
                      <a:pt x="441011" y="16696"/>
                    </a:cubicBezTo>
                    <a:lnTo>
                      <a:pt x="441011" y="27826"/>
                    </a:lnTo>
                    <a:cubicBezTo>
                      <a:pt x="446593" y="27826"/>
                      <a:pt x="446593" y="27826"/>
                      <a:pt x="446593" y="27826"/>
                    </a:cubicBezTo>
                    <a:cubicBezTo>
                      <a:pt x="446593" y="27826"/>
                      <a:pt x="446593" y="27826"/>
                      <a:pt x="446593" y="33392"/>
                    </a:cubicBezTo>
                    <a:cubicBezTo>
                      <a:pt x="446593" y="33392"/>
                      <a:pt x="446593" y="33392"/>
                      <a:pt x="441011" y="33392"/>
                    </a:cubicBezTo>
                    <a:cubicBezTo>
                      <a:pt x="441011" y="27826"/>
                      <a:pt x="435429" y="27826"/>
                      <a:pt x="435429" y="27826"/>
                    </a:cubicBezTo>
                    <a:cubicBezTo>
                      <a:pt x="435429" y="27826"/>
                      <a:pt x="435429" y="27826"/>
                      <a:pt x="435429" y="16696"/>
                    </a:cubicBezTo>
                    <a:cubicBezTo>
                      <a:pt x="435429" y="16696"/>
                      <a:pt x="435429" y="16696"/>
                      <a:pt x="418681" y="16696"/>
                    </a:cubicBezTo>
                    <a:cubicBezTo>
                      <a:pt x="418681" y="16696"/>
                      <a:pt x="418681" y="16696"/>
                      <a:pt x="418681" y="27826"/>
                    </a:cubicBezTo>
                    <a:cubicBezTo>
                      <a:pt x="418681" y="27826"/>
                      <a:pt x="413099" y="27826"/>
                      <a:pt x="413099" y="33392"/>
                    </a:cubicBezTo>
                    <a:cubicBezTo>
                      <a:pt x="407517" y="33392"/>
                      <a:pt x="407517" y="33392"/>
                      <a:pt x="407517" y="33392"/>
                    </a:cubicBezTo>
                    <a:cubicBezTo>
                      <a:pt x="407517" y="27826"/>
                      <a:pt x="407517" y="27826"/>
                      <a:pt x="407517" y="27826"/>
                    </a:cubicBezTo>
                    <a:cubicBezTo>
                      <a:pt x="407517" y="27826"/>
                      <a:pt x="407517" y="27826"/>
                      <a:pt x="413099" y="27826"/>
                    </a:cubicBezTo>
                    <a:cubicBezTo>
                      <a:pt x="413099" y="27826"/>
                      <a:pt x="413099" y="27826"/>
                      <a:pt x="413099" y="16696"/>
                    </a:cubicBezTo>
                    <a:cubicBezTo>
                      <a:pt x="413099" y="16696"/>
                      <a:pt x="413099" y="16696"/>
                      <a:pt x="407517" y="16696"/>
                    </a:cubicBezTo>
                    <a:cubicBezTo>
                      <a:pt x="407517" y="16696"/>
                      <a:pt x="407517" y="16696"/>
                      <a:pt x="385187" y="16696"/>
                    </a:cubicBezTo>
                    <a:cubicBezTo>
                      <a:pt x="385187" y="16696"/>
                      <a:pt x="385187" y="16696"/>
                      <a:pt x="385187" y="27826"/>
                    </a:cubicBezTo>
                    <a:cubicBezTo>
                      <a:pt x="385187" y="27826"/>
                      <a:pt x="385187" y="27826"/>
                      <a:pt x="385187" y="33392"/>
                    </a:cubicBezTo>
                    <a:cubicBezTo>
                      <a:pt x="379604" y="33392"/>
                      <a:pt x="379604" y="33392"/>
                      <a:pt x="379604" y="33392"/>
                    </a:cubicBezTo>
                    <a:cubicBezTo>
                      <a:pt x="379604" y="33392"/>
                      <a:pt x="379604" y="33392"/>
                      <a:pt x="374022" y="33392"/>
                    </a:cubicBezTo>
                    <a:cubicBezTo>
                      <a:pt x="374022" y="27826"/>
                      <a:pt x="374022" y="27826"/>
                      <a:pt x="374022" y="27826"/>
                    </a:cubicBezTo>
                    <a:cubicBezTo>
                      <a:pt x="374022" y="27826"/>
                      <a:pt x="374022" y="27826"/>
                      <a:pt x="374022" y="16696"/>
                    </a:cubicBezTo>
                    <a:cubicBezTo>
                      <a:pt x="374022" y="16696"/>
                      <a:pt x="374022" y="16696"/>
                      <a:pt x="351692" y="16696"/>
                    </a:cubicBezTo>
                    <a:cubicBezTo>
                      <a:pt x="351692" y="16696"/>
                      <a:pt x="351692" y="16696"/>
                      <a:pt x="346110" y="16696"/>
                    </a:cubicBezTo>
                    <a:lnTo>
                      <a:pt x="346110" y="27826"/>
                    </a:lnTo>
                    <a:cubicBezTo>
                      <a:pt x="346110" y="27826"/>
                      <a:pt x="351692" y="27826"/>
                      <a:pt x="351692" y="27826"/>
                    </a:cubicBezTo>
                    <a:cubicBezTo>
                      <a:pt x="351692" y="27826"/>
                      <a:pt x="351692" y="27826"/>
                      <a:pt x="351692" y="33392"/>
                    </a:cubicBezTo>
                    <a:cubicBezTo>
                      <a:pt x="351692" y="33392"/>
                      <a:pt x="351692" y="33392"/>
                      <a:pt x="346110" y="33392"/>
                    </a:cubicBezTo>
                    <a:cubicBezTo>
                      <a:pt x="340528" y="27826"/>
                      <a:pt x="340528" y="27826"/>
                      <a:pt x="340528" y="27826"/>
                    </a:cubicBezTo>
                    <a:cubicBezTo>
                      <a:pt x="340528" y="27826"/>
                      <a:pt x="340528" y="27826"/>
                      <a:pt x="340528" y="16696"/>
                    </a:cubicBezTo>
                    <a:cubicBezTo>
                      <a:pt x="340528" y="16696"/>
                      <a:pt x="340528" y="16696"/>
                      <a:pt x="318198" y="16696"/>
                    </a:cubicBezTo>
                    <a:cubicBezTo>
                      <a:pt x="318198" y="16696"/>
                      <a:pt x="318198" y="16696"/>
                      <a:pt x="312615" y="16696"/>
                    </a:cubicBezTo>
                    <a:cubicBezTo>
                      <a:pt x="312615" y="16696"/>
                      <a:pt x="312615" y="16696"/>
                      <a:pt x="290286" y="16696"/>
                    </a:cubicBezTo>
                    <a:cubicBezTo>
                      <a:pt x="290286" y="16696"/>
                      <a:pt x="290286" y="16696"/>
                      <a:pt x="290286" y="27826"/>
                    </a:cubicBezTo>
                    <a:cubicBezTo>
                      <a:pt x="290286" y="27826"/>
                      <a:pt x="290286" y="27826"/>
                      <a:pt x="290286" y="33392"/>
                    </a:cubicBezTo>
                    <a:cubicBezTo>
                      <a:pt x="284703" y="33392"/>
                      <a:pt x="284703" y="33392"/>
                      <a:pt x="284703" y="33392"/>
                    </a:cubicBezTo>
                    <a:cubicBezTo>
                      <a:pt x="284703" y="33392"/>
                      <a:pt x="279121" y="33392"/>
                      <a:pt x="279121" y="33392"/>
                    </a:cubicBezTo>
                    <a:cubicBezTo>
                      <a:pt x="279121" y="27826"/>
                      <a:pt x="279121" y="27826"/>
                      <a:pt x="279121" y="27826"/>
                    </a:cubicBezTo>
                    <a:cubicBezTo>
                      <a:pt x="279121" y="27826"/>
                      <a:pt x="279121" y="27826"/>
                      <a:pt x="279121" y="16696"/>
                    </a:cubicBezTo>
                    <a:cubicBezTo>
                      <a:pt x="279121" y="16696"/>
                      <a:pt x="279121" y="16696"/>
                      <a:pt x="256791" y="16696"/>
                    </a:cubicBezTo>
                    <a:cubicBezTo>
                      <a:pt x="256791" y="16696"/>
                      <a:pt x="256791" y="16696"/>
                      <a:pt x="251209" y="16696"/>
                    </a:cubicBezTo>
                    <a:cubicBezTo>
                      <a:pt x="251209" y="16696"/>
                      <a:pt x="251209" y="16696"/>
                      <a:pt x="228879" y="16696"/>
                    </a:cubicBezTo>
                    <a:cubicBezTo>
                      <a:pt x="228879" y="16696"/>
                      <a:pt x="228879" y="16696"/>
                      <a:pt x="228879" y="27826"/>
                    </a:cubicBezTo>
                    <a:cubicBezTo>
                      <a:pt x="228879" y="27826"/>
                      <a:pt x="228879" y="27826"/>
                      <a:pt x="223297" y="33392"/>
                    </a:cubicBezTo>
                    <a:cubicBezTo>
                      <a:pt x="223297" y="33392"/>
                      <a:pt x="217714" y="33392"/>
                      <a:pt x="217714" y="33392"/>
                    </a:cubicBezTo>
                    <a:cubicBezTo>
                      <a:pt x="217714" y="27826"/>
                      <a:pt x="217714" y="27826"/>
                      <a:pt x="217714" y="27826"/>
                    </a:cubicBezTo>
                    <a:cubicBezTo>
                      <a:pt x="217714" y="27826"/>
                      <a:pt x="223297" y="27826"/>
                      <a:pt x="223297" y="27826"/>
                    </a:cubicBezTo>
                    <a:cubicBezTo>
                      <a:pt x="223297" y="27826"/>
                      <a:pt x="223297" y="27826"/>
                      <a:pt x="223297" y="16696"/>
                    </a:cubicBezTo>
                    <a:cubicBezTo>
                      <a:pt x="223297" y="16696"/>
                      <a:pt x="223297" y="16696"/>
                      <a:pt x="217714" y="16696"/>
                    </a:cubicBezTo>
                    <a:cubicBezTo>
                      <a:pt x="217714" y="16696"/>
                      <a:pt x="217714" y="16696"/>
                      <a:pt x="195385" y="16696"/>
                    </a:cubicBezTo>
                    <a:cubicBezTo>
                      <a:pt x="195385" y="16696"/>
                      <a:pt x="195385" y="16696"/>
                      <a:pt x="195385" y="27826"/>
                    </a:cubicBezTo>
                    <a:cubicBezTo>
                      <a:pt x="195385" y="27826"/>
                      <a:pt x="195385" y="27826"/>
                      <a:pt x="195385" y="33392"/>
                    </a:cubicBezTo>
                    <a:cubicBezTo>
                      <a:pt x="195385" y="33392"/>
                      <a:pt x="189802" y="33392"/>
                      <a:pt x="189802" y="33392"/>
                    </a:cubicBezTo>
                    <a:cubicBezTo>
                      <a:pt x="189802" y="33392"/>
                      <a:pt x="189802" y="33392"/>
                      <a:pt x="184220" y="33392"/>
                    </a:cubicBezTo>
                    <a:cubicBezTo>
                      <a:pt x="184220" y="27826"/>
                      <a:pt x="184220" y="27826"/>
                      <a:pt x="184220" y="27826"/>
                    </a:cubicBezTo>
                    <a:cubicBezTo>
                      <a:pt x="184220" y="27826"/>
                      <a:pt x="184220" y="27826"/>
                      <a:pt x="184220" y="16696"/>
                    </a:cubicBezTo>
                    <a:cubicBezTo>
                      <a:pt x="184220" y="16696"/>
                      <a:pt x="184220" y="16696"/>
                      <a:pt x="161890" y="16696"/>
                    </a:cubicBezTo>
                    <a:cubicBezTo>
                      <a:pt x="161890" y="16696"/>
                      <a:pt x="161890" y="16696"/>
                      <a:pt x="156308" y="16696"/>
                    </a:cubicBezTo>
                    <a:cubicBezTo>
                      <a:pt x="156308" y="16696"/>
                      <a:pt x="156308" y="16696"/>
                      <a:pt x="133978" y="16696"/>
                    </a:cubicBezTo>
                    <a:cubicBezTo>
                      <a:pt x="133978" y="16696"/>
                      <a:pt x="133978" y="16696"/>
                      <a:pt x="133978" y="27826"/>
                    </a:cubicBezTo>
                    <a:cubicBezTo>
                      <a:pt x="133978" y="27826"/>
                      <a:pt x="133978" y="27826"/>
                      <a:pt x="128396" y="33392"/>
                    </a:cubicBezTo>
                    <a:cubicBezTo>
                      <a:pt x="122813" y="33392"/>
                      <a:pt x="122813" y="33392"/>
                      <a:pt x="122813" y="33392"/>
                    </a:cubicBezTo>
                    <a:cubicBezTo>
                      <a:pt x="122813" y="27826"/>
                      <a:pt x="122813" y="27826"/>
                      <a:pt x="122813" y="27826"/>
                    </a:cubicBezTo>
                    <a:cubicBezTo>
                      <a:pt x="122813" y="27826"/>
                      <a:pt x="128396" y="27826"/>
                      <a:pt x="128396" y="27826"/>
                    </a:cubicBezTo>
                    <a:cubicBezTo>
                      <a:pt x="128396" y="27826"/>
                      <a:pt x="128396" y="27826"/>
                      <a:pt x="128396" y="16696"/>
                    </a:cubicBezTo>
                    <a:cubicBezTo>
                      <a:pt x="128396" y="16696"/>
                      <a:pt x="128396" y="16696"/>
                      <a:pt x="122813" y="16696"/>
                    </a:cubicBezTo>
                    <a:cubicBezTo>
                      <a:pt x="122813" y="16696"/>
                      <a:pt x="122813" y="16696"/>
                      <a:pt x="100483" y="16696"/>
                    </a:cubicBezTo>
                    <a:cubicBezTo>
                      <a:pt x="100483" y="16696"/>
                      <a:pt x="100483" y="16696"/>
                      <a:pt x="100483" y="27826"/>
                    </a:cubicBezTo>
                    <a:cubicBezTo>
                      <a:pt x="100483" y="27826"/>
                      <a:pt x="100483" y="27826"/>
                      <a:pt x="100483" y="33392"/>
                    </a:cubicBezTo>
                    <a:cubicBezTo>
                      <a:pt x="94901" y="33392"/>
                      <a:pt x="94901" y="33392"/>
                      <a:pt x="94901" y="33392"/>
                    </a:cubicBezTo>
                    <a:cubicBezTo>
                      <a:pt x="94901" y="33392"/>
                      <a:pt x="94901" y="33392"/>
                      <a:pt x="89319" y="33392"/>
                    </a:cubicBezTo>
                    <a:cubicBezTo>
                      <a:pt x="89319" y="27826"/>
                      <a:pt x="89319" y="27826"/>
                      <a:pt x="89319" y="27826"/>
                    </a:cubicBezTo>
                    <a:cubicBezTo>
                      <a:pt x="89319" y="27826"/>
                      <a:pt x="89319" y="27826"/>
                      <a:pt x="89319" y="16696"/>
                    </a:cubicBezTo>
                    <a:cubicBezTo>
                      <a:pt x="89319" y="16696"/>
                      <a:pt x="89319" y="16696"/>
                      <a:pt x="66989" y="16696"/>
                    </a:cubicBezTo>
                    <a:cubicBezTo>
                      <a:pt x="66989" y="16696"/>
                      <a:pt x="66989" y="16696"/>
                      <a:pt x="61407" y="16696"/>
                    </a:cubicBezTo>
                    <a:cubicBezTo>
                      <a:pt x="61407" y="16696"/>
                      <a:pt x="61407" y="16696"/>
                      <a:pt x="44659" y="16696"/>
                    </a:cubicBezTo>
                    <a:cubicBezTo>
                      <a:pt x="39077" y="16696"/>
                      <a:pt x="39077" y="16696"/>
                      <a:pt x="39077" y="16696"/>
                    </a:cubicBezTo>
                    <a:close/>
                    <a:moveTo>
                      <a:pt x="44659" y="0"/>
                    </a:moveTo>
                    <a:cubicBezTo>
                      <a:pt x="44659" y="0"/>
                      <a:pt x="44659" y="0"/>
                      <a:pt x="463341" y="0"/>
                    </a:cubicBezTo>
                    <a:cubicBezTo>
                      <a:pt x="485670" y="0"/>
                      <a:pt x="508000" y="22261"/>
                      <a:pt x="508000" y="44523"/>
                    </a:cubicBezTo>
                    <a:cubicBezTo>
                      <a:pt x="508000" y="44523"/>
                      <a:pt x="508000" y="44523"/>
                      <a:pt x="508000" y="322788"/>
                    </a:cubicBezTo>
                    <a:cubicBezTo>
                      <a:pt x="508000" y="345049"/>
                      <a:pt x="485670" y="367310"/>
                      <a:pt x="463341" y="367310"/>
                    </a:cubicBezTo>
                    <a:cubicBezTo>
                      <a:pt x="463341" y="367310"/>
                      <a:pt x="463341" y="367310"/>
                      <a:pt x="273539" y="367310"/>
                    </a:cubicBezTo>
                    <a:cubicBezTo>
                      <a:pt x="273539" y="367310"/>
                      <a:pt x="273539" y="367310"/>
                      <a:pt x="273539" y="400702"/>
                    </a:cubicBezTo>
                    <a:cubicBezTo>
                      <a:pt x="273539" y="400702"/>
                      <a:pt x="273539" y="400702"/>
                      <a:pt x="407517" y="400702"/>
                    </a:cubicBezTo>
                    <a:cubicBezTo>
                      <a:pt x="407517" y="400702"/>
                      <a:pt x="407517" y="400702"/>
                      <a:pt x="424264" y="422963"/>
                    </a:cubicBezTo>
                    <a:cubicBezTo>
                      <a:pt x="424264" y="422963"/>
                      <a:pt x="424264" y="422963"/>
                      <a:pt x="424264" y="439659"/>
                    </a:cubicBezTo>
                    <a:cubicBezTo>
                      <a:pt x="424264" y="439659"/>
                      <a:pt x="424264" y="439659"/>
                      <a:pt x="83736" y="439659"/>
                    </a:cubicBezTo>
                    <a:cubicBezTo>
                      <a:pt x="83736" y="439659"/>
                      <a:pt x="83736" y="439659"/>
                      <a:pt x="83736" y="422963"/>
                    </a:cubicBezTo>
                    <a:cubicBezTo>
                      <a:pt x="83736" y="422963"/>
                      <a:pt x="83736" y="422963"/>
                      <a:pt x="100483" y="400702"/>
                    </a:cubicBezTo>
                    <a:cubicBezTo>
                      <a:pt x="100483" y="400702"/>
                      <a:pt x="100483" y="400702"/>
                      <a:pt x="234462" y="400702"/>
                    </a:cubicBezTo>
                    <a:cubicBezTo>
                      <a:pt x="234462" y="400702"/>
                      <a:pt x="234462" y="400702"/>
                      <a:pt x="234462" y="367310"/>
                    </a:cubicBezTo>
                    <a:cubicBezTo>
                      <a:pt x="234462" y="367310"/>
                      <a:pt x="234462" y="367310"/>
                      <a:pt x="44659" y="367310"/>
                    </a:cubicBezTo>
                    <a:cubicBezTo>
                      <a:pt x="22330" y="367310"/>
                      <a:pt x="0" y="345049"/>
                      <a:pt x="0" y="322788"/>
                    </a:cubicBezTo>
                    <a:cubicBezTo>
                      <a:pt x="0" y="322788"/>
                      <a:pt x="0" y="322788"/>
                      <a:pt x="0" y="44523"/>
                    </a:cubicBezTo>
                    <a:cubicBezTo>
                      <a:pt x="0" y="22261"/>
                      <a:pt x="22330" y="0"/>
                      <a:pt x="446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83432" y="3861048"/>
              <a:ext cx="864096" cy="864096"/>
              <a:chOff x="6600056" y="1484784"/>
              <a:chExt cx="864096" cy="864096"/>
            </a:xfrm>
          </p:grpSpPr>
          <p:sp>
            <p:nvSpPr>
              <p:cNvPr id="20" name="椭圆 19"/>
              <p:cNvSpPr/>
              <p:nvPr/>
            </p:nvSpPr>
            <p:spPr>
              <a:xfrm>
                <a:off x="6600056" y="1484784"/>
                <a:ext cx="864096" cy="864096"/>
              </a:xfrm>
              <a:prstGeom prst="ellipse">
                <a:avLst/>
              </a:prstGeom>
              <a:solidFill>
                <a:schemeClr val="bg1">
                  <a:alpha val="10000"/>
                </a:schemeClr>
              </a:solidFill>
              <a:ln w="3175">
                <a:solidFill>
                  <a:schemeClr val="bg1"/>
                </a:solidFill>
              </a:ln>
            </p:spPr>
            <p:style>
              <a:lnRef idx="2">
                <a:scrgbClr r="0" g="0" b="0"/>
              </a:lnRef>
              <a:fillRef idx="1">
                <a:schemeClr val="dk2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dk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任意多边形: 形状 20"/>
              <p:cNvSpPr>
                <a:spLocks noChangeAspect="1"/>
              </p:cNvSpPr>
              <p:nvPr/>
            </p:nvSpPr>
            <p:spPr bwMode="auto">
              <a:xfrm>
                <a:off x="6831304" y="1725625"/>
                <a:ext cx="401600" cy="382414"/>
              </a:xfrm>
              <a:custGeom>
                <a:avLst/>
                <a:gdLst>
                  <a:gd name="connsiteX0" fmla="*/ 384794 w 508000"/>
                  <a:gd name="connsiteY0" fmla="*/ 273731 h 483729"/>
                  <a:gd name="connsiteX1" fmla="*/ 353563 w 508000"/>
                  <a:gd name="connsiteY1" fmla="*/ 304966 h 483729"/>
                  <a:gd name="connsiteX2" fmla="*/ 384794 w 508000"/>
                  <a:gd name="connsiteY2" fmla="*/ 336028 h 483729"/>
                  <a:gd name="connsiteX3" fmla="*/ 415853 w 508000"/>
                  <a:gd name="connsiteY3" fmla="*/ 304966 h 483729"/>
                  <a:gd name="connsiteX4" fmla="*/ 384794 w 508000"/>
                  <a:gd name="connsiteY4" fmla="*/ 273731 h 483729"/>
                  <a:gd name="connsiteX5" fmla="*/ 336747 w 508000"/>
                  <a:gd name="connsiteY5" fmla="*/ 237348 h 483729"/>
                  <a:gd name="connsiteX6" fmla="*/ 488781 w 508000"/>
                  <a:gd name="connsiteY6" fmla="*/ 237348 h 483729"/>
                  <a:gd name="connsiteX7" fmla="*/ 490497 w 508000"/>
                  <a:gd name="connsiteY7" fmla="*/ 237520 h 483729"/>
                  <a:gd name="connsiteX8" fmla="*/ 498734 w 508000"/>
                  <a:gd name="connsiteY8" fmla="*/ 240094 h 483729"/>
                  <a:gd name="connsiteX9" fmla="*/ 508000 w 508000"/>
                  <a:gd name="connsiteY9" fmla="*/ 256569 h 483729"/>
                  <a:gd name="connsiteX10" fmla="*/ 508000 w 508000"/>
                  <a:gd name="connsiteY10" fmla="*/ 353362 h 483729"/>
                  <a:gd name="connsiteX11" fmla="*/ 498734 w 508000"/>
                  <a:gd name="connsiteY11" fmla="*/ 369837 h 483729"/>
                  <a:gd name="connsiteX12" fmla="*/ 490497 w 508000"/>
                  <a:gd name="connsiteY12" fmla="*/ 372412 h 483729"/>
                  <a:gd name="connsiteX13" fmla="*/ 488781 w 508000"/>
                  <a:gd name="connsiteY13" fmla="*/ 372583 h 483729"/>
                  <a:gd name="connsiteX14" fmla="*/ 336747 w 508000"/>
                  <a:gd name="connsiteY14" fmla="*/ 372583 h 483729"/>
                  <a:gd name="connsiteX15" fmla="*/ 317528 w 508000"/>
                  <a:gd name="connsiteY15" fmla="*/ 353362 h 483729"/>
                  <a:gd name="connsiteX16" fmla="*/ 317528 w 508000"/>
                  <a:gd name="connsiteY16" fmla="*/ 256569 h 483729"/>
                  <a:gd name="connsiteX17" fmla="*/ 336747 w 508000"/>
                  <a:gd name="connsiteY17" fmla="*/ 237348 h 483729"/>
                  <a:gd name="connsiteX18" fmla="*/ 19225 w 508000"/>
                  <a:gd name="connsiteY18" fmla="*/ 126314 h 483729"/>
                  <a:gd name="connsiteX19" fmla="*/ 463117 w 508000"/>
                  <a:gd name="connsiteY19" fmla="*/ 126314 h 483729"/>
                  <a:gd name="connsiteX20" fmla="*/ 482342 w 508000"/>
                  <a:gd name="connsiteY20" fmla="*/ 145541 h 483729"/>
                  <a:gd name="connsiteX21" fmla="*/ 482342 w 508000"/>
                  <a:gd name="connsiteY21" fmla="*/ 220045 h 483729"/>
                  <a:gd name="connsiteX22" fmla="*/ 336781 w 508000"/>
                  <a:gd name="connsiteY22" fmla="*/ 220045 h 483729"/>
                  <a:gd name="connsiteX23" fmla="*/ 300219 w 508000"/>
                  <a:gd name="connsiteY23" fmla="*/ 256611 h 483729"/>
                  <a:gd name="connsiteX24" fmla="*/ 300219 w 508000"/>
                  <a:gd name="connsiteY24" fmla="*/ 353261 h 483729"/>
                  <a:gd name="connsiteX25" fmla="*/ 336781 w 508000"/>
                  <a:gd name="connsiteY25" fmla="*/ 389826 h 483729"/>
                  <a:gd name="connsiteX26" fmla="*/ 482170 w 508000"/>
                  <a:gd name="connsiteY26" fmla="*/ 389826 h 483729"/>
                  <a:gd name="connsiteX27" fmla="*/ 482170 w 508000"/>
                  <a:gd name="connsiteY27" fmla="*/ 464502 h 483729"/>
                  <a:gd name="connsiteX28" fmla="*/ 462945 w 508000"/>
                  <a:gd name="connsiteY28" fmla="*/ 483729 h 483729"/>
                  <a:gd name="connsiteX29" fmla="*/ 19225 w 508000"/>
                  <a:gd name="connsiteY29" fmla="*/ 483729 h 483729"/>
                  <a:gd name="connsiteX30" fmla="*/ 0 w 508000"/>
                  <a:gd name="connsiteY30" fmla="*/ 464502 h 483729"/>
                  <a:gd name="connsiteX31" fmla="*/ 0 w 508000"/>
                  <a:gd name="connsiteY31" fmla="*/ 145541 h 483729"/>
                  <a:gd name="connsiteX32" fmla="*/ 2575 w 508000"/>
                  <a:gd name="connsiteY32" fmla="*/ 135756 h 483729"/>
                  <a:gd name="connsiteX33" fmla="*/ 19225 w 508000"/>
                  <a:gd name="connsiteY33" fmla="*/ 126314 h 483729"/>
                  <a:gd name="connsiteX34" fmla="*/ 395948 w 508000"/>
                  <a:gd name="connsiteY34" fmla="*/ 38585 h 483729"/>
                  <a:gd name="connsiteX35" fmla="*/ 414482 w 508000"/>
                  <a:gd name="connsiteY35" fmla="*/ 53008 h 483729"/>
                  <a:gd name="connsiteX36" fmla="*/ 428898 w 508000"/>
                  <a:gd name="connsiteY36" fmla="*/ 109844 h 483729"/>
                  <a:gd name="connsiteX37" fmla="*/ 112266 w 508000"/>
                  <a:gd name="connsiteY37" fmla="*/ 109844 h 483729"/>
                  <a:gd name="connsiteX38" fmla="*/ 302932 w 508000"/>
                  <a:gd name="connsiteY38" fmla="*/ 61422 h 483729"/>
                  <a:gd name="connsiteX39" fmla="*/ 391142 w 508000"/>
                  <a:gd name="connsiteY39" fmla="*/ 39100 h 483729"/>
                  <a:gd name="connsiteX40" fmla="*/ 395948 w 508000"/>
                  <a:gd name="connsiteY40" fmla="*/ 38585 h 483729"/>
                  <a:gd name="connsiteX41" fmla="*/ 263751 w 508000"/>
                  <a:gd name="connsiteY41" fmla="*/ 783 h 483729"/>
                  <a:gd name="connsiteX42" fmla="*/ 275118 w 508000"/>
                  <a:gd name="connsiteY42" fmla="*/ 10120 h 483729"/>
                  <a:gd name="connsiteX43" fmla="*/ 294335 w 508000"/>
                  <a:gd name="connsiteY43" fmla="*/ 45665 h 483729"/>
                  <a:gd name="connsiteX44" fmla="*/ 67677 w 508000"/>
                  <a:gd name="connsiteY44" fmla="*/ 103189 h 483729"/>
                  <a:gd name="connsiteX45" fmla="*/ 59270 w 508000"/>
                  <a:gd name="connsiteY45" fmla="*/ 105250 h 483729"/>
                  <a:gd name="connsiteX46" fmla="*/ 249038 w 508000"/>
                  <a:gd name="connsiteY46" fmla="*/ 2392 h 483729"/>
                  <a:gd name="connsiteX47" fmla="*/ 263751 w 508000"/>
                  <a:gd name="connsiteY47" fmla="*/ 783 h 483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508000" h="483729">
                    <a:moveTo>
                      <a:pt x="384794" y="273731"/>
                    </a:moveTo>
                    <a:cubicBezTo>
                      <a:pt x="367463" y="273731"/>
                      <a:pt x="353563" y="287804"/>
                      <a:pt x="353563" y="304966"/>
                    </a:cubicBezTo>
                    <a:cubicBezTo>
                      <a:pt x="353563" y="322127"/>
                      <a:pt x="367463" y="336028"/>
                      <a:pt x="384794" y="336028"/>
                    </a:cubicBezTo>
                    <a:cubicBezTo>
                      <a:pt x="401953" y="336028"/>
                      <a:pt x="415853" y="322127"/>
                      <a:pt x="415853" y="304966"/>
                    </a:cubicBezTo>
                    <a:cubicBezTo>
                      <a:pt x="415853" y="287632"/>
                      <a:pt x="401953" y="273731"/>
                      <a:pt x="384794" y="273731"/>
                    </a:cubicBezTo>
                    <a:close/>
                    <a:moveTo>
                      <a:pt x="336747" y="237348"/>
                    </a:moveTo>
                    <a:cubicBezTo>
                      <a:pt x="336747" y="237348"/>
                      <a:pt x="336747" y="237348"/>
                      <a:pt x="488781" y="237348"/>
                    </a:cubicBezTo>
                    <a:cubicBezTo>
                      <a:pt x="489468" y="237348"/>
                      <a:pt x="489811" y="237348"/>
                      <a:pt x="490497" y="237520"/>
                    </a:cubicBezTo>
                    <a:cubicBezTo>
                      <a:pt x="493414" y="237691"/>
                      <a:pt x="496160" y="238549"/>
                      <a:pt x="498734" y="240094"/>
                    </a:cubicBezTo>
                    <a:cubicBezTo>
                      <a:pt x="504225" y="243526"/>
                      <a:pt x="508000" y="249533"/>
                      <a:pt x="508000" y="256569"/>
                    </a:cubicBezTo>
                    <a:cubicBezTo>
                      <a:pt x="508000" y="256569"/>
                      <a:pt x="508000" y="256569"/>
                      <a:pt x="508000" y="353362"/>
                    </a:cubicBezTo>
                    <a:cubicBezTo>
                      <a:pt x="508000" y="360398"/>
                      <a:pt x="504225" y="366405"/>
                      <a:pt x="498734" y="369837"/>
                    </a:cubicBezTo>
                    <a:cubicBezTo>
                      <a:pt x="496160" y="371382"/>
                      <a:pt x="493414" y="372240"/>
                      <a:pt x="490497" y="372412"/>
                    </a:cubicBezTo>
                    <a:cubicBezTo>
                      <a:pt x="489811" y="372412"/>
                      <a:pt x="489468" y="372583"/>
                      <a:pt x="488781" y="372583"/>
                    </a:cubicBezTo>
                    <a:cubicBezTo>
                      <a:pt x="488781" y="372583"/>
                      <a:pt x="488781" y="372583"/>
                      <a:pt x="336747" y="372583"/>
                    </a:cubicBezTo>
                    <a:cubicBezTo>
                      <a:pt x="326108" y="372583"/>
                      <a:pt x="317528" y="363831"/>
                      <a:pt x="317528" y="353362"/>
                    </a:cubicBezTo>
                    <a:cubicBezTo>
                      <a:pt x="317528" y="353362"/>
                      <a:pt x="317528" y="353362"/>
                      <a:pt x="317528" y="256569"/>
                    </a:cubicBezTo>
                    <a:cubicBezTo>
                      <a:pt x="317528" y="246101"/>
                      <a:pt x="326108" y="237348"/>
                      <a:pt x="336747" y="237348"/>
                    </a:cubicBezTo>
                    <a:close/>
                    <a:moveTo>
                      <a:pt x="19225" y="126314"/>
                    </a:moveTo>
                    <a:cubicBezTo>
                      <a:pt x="19225" y="126314"/>
                      <a:pt x="19225" y="126314"/>
                      <a:pt x="463117" y="126314"/>
                    </a:cubicBezTo>
                    <a:cubicBezTo>
                      <a:pt x="473588" y="126314"/>
                      <a:pt x="482342" y="134897"/>
                      <a:pt x="482342" y="145541"/>
                    </a:cubicBezTo>
                    <a:cubicBezTo>
                      <a:pt x="482342" y="145541"/>
                      <a:pt x="482342" y="145541"/>
                      <a:pt x="482342" y="220045"/>
                    </a:cubicBezTo>
                    <a:cubicBezTo>
                      <a:pt x="482342" y="220045"/>
                      <a:pt x="482342" y="220045"/>
                      <a:pt x="336781" y="220045"/>
                    </a:cubicBezTo>
                    <a:cubicBezTo>
                      <a:pt x="316698" y="220045"/>
                      <a:pt x="300219" y="236525"/>
                      <a:pt x="300219" y="256611"/>
                    </a:cubicBezTo>
                    <a:cubicBezTo>
                      <a:pt x="300219" y="256611"/>
                      <a:pt x="300219" y="256611"/>
                      <a:pt x="300219" y="353261"/>
                    </a:cubicBezTo>
                    <a:cubicBezTo>
                      <a:pt x="300219" y="373518"/>
                      <a:pt x="316698" y="389826"/>
                      <a:pt x="336781" y="389826"/>
                    </a:cubicBezTo>
                    <a:cubicBezTo>
                      <a:pt x="336781" y="389826"/>
                      <a:pt x="336781" y="389826"/>
                      <a:pt x="482170" y="389826"/>
                    </a:cubicBezTo>
                    <a:cubicBezTo>
                      <a:pt x="482170" y="389826"/>
                      <a:pt x="482170" y="389826"/>
                      <a:pt x="482170" y="464502"/>
                    </a:cubicBezTo>
                    <a:cubicBezTo>
                      <a:pt x="482170" y="474974"/>
                      <a:pt x="473588" y="483729"/>
                      <a:pt x="462945" y="483729"/>
                    </a:cubicBezTo>
                    <a:cubicBezTo>
                      <a:pt x="462945" y="483729"/>
                      <a:pt x="462945" y="483729"/>
                      <a:pt x="19225" y="483729"/>
                    </a:cubicBezTo>
                    <a:cubicBezTo>
                      <a:pt x="8583" y="483729"/>
                      <a:pt x="0" y="474974"/>
                      <a:pt x="0" y="464502"/>
                    </a:cubicBezTo>
                    <a:cubicBezTo>
                      <a:pt x="0" y="464502"/>
                      <a:pt x="0" y="464502"/>
                      <a:pt x="0" y="145541"/>
                    </a:cubicBezTo>
                    <a:cubicBezTo>
                      <a:pt x="0" y="141936"/>
                      <a:pt x="1030" y="138674"/>
                      <a:pt x="2575" y="135756"/>
                    </a:cubicBezTo>
                    <a:cubicBezTo>
                      <a:pt x="6008" y="130091"/>
                      <a:pt x="12187" y="126314"/>
                      <a:pt x="19225" y="126314"/>
                    </a:cubicBezTo>
                    <a:close/>
                    <a:moveTo>
                      <a:pt x="395948" y="38585"/>
                    </a:moveTo>
                    <a:cubicBezTo>
                      <a:pt x="404357" y="38585"/>
                      <a:pt x="412251" y="44251"/>
                      <a:pt x="414482" y="53008"/>
                    </a:cubicBezTo>
                    <a:cubicBezTo>
                      <a:pt x="414482" y="53008"/>
                      <a:pt x="414482" y="53008"/>
                      <a:pt x="428898" y="109844"/>
                    </a:cubicBezTo>
                    <a:cubicBezTo>
                      <a:pt x="428898" y="109844"/>
                      <a:pt x="428898" y="109844"/>
                      <a:pt x="112266" y="109844"/>
                    </a:cubicBezTo>
                    <a:cubicBezTo>
                      <a:pt x="112266" y="109844"/>
                      <a:pt x="112266" y="109844"/>
                      <a:pt x="302932" y="61422"/>
                    </a:cubicBezTo>
                    <a:cubicBezTo>
                      <a:pt x="302932" y="61422"/>
                      <a:pt x="302932" y="61422"/>
                      <a:pt x="391142" y="39100"/>
                    </a:cubicBezTo>
                    <a:cubicBezTo>
                      <a:pt x="392687" y="38757"/>
                      <a:pt x="394403" y="38585"/>
                      <a:pt x="395948" y="38585"/>
                    </a:cubicBezTo>
                    <a:close/>
                    <a:moveTo>
                      <a:pt x="263751" y="783"/>
                    </a:moveTo>
                    <a:cubicBezTo>
                      <a:pt x="268469" y="2178"/>
                      <a:pt x="272630" y="5397"/>
                      <a:pt x="275118" y="10120"/>
                    </a:cubicBezTo>
                    <a:cubicBezTo>
                      <a:pt x="275118" y="10120"/>
                      <a:pt x="275118" y="10120"/>
                      <a:pt x="294335" y="45665"/>
                    </a:cubicBezTo>
                    <a:cubicBezTo>
                      <a:pt x="294335" y="45665"/>
                      <a:pt x="294335" y="45665"/>
                      <a:pt x="67677" y="103189"/>
                    </a:cubicBezTo>
                    <a:cubicBezTo>
                      <a:pt x="67677" y="103189"/>
                      <a:pt x="67677" y="103189"/>
                      <a:pt x="59270" y="105250"/>
                    </a:cubicBezTo>
                    <a:cubicBezTo>
                      <a:pt x="59270" y="105250"/>
                      <a:pt x="59270" y="105250"/>
                      <a:pt x="249038" y="2392"/>
                    </a:cubicBezTo>
                    <a:cubicBezTo>
                      <a:pt x="253757" y="-183"/>
                      <a:pt x="259033" y="-613"/>
                      <a:pt x="263751" y="78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2289286" y="3861048"/>
              <a:ext cx="864096" cy="864096"/>
              <a:chOff x="6600056" y="2611782"/>
              <a:chExt cx="864096" cy="864096"/>
            </a:xfrm>
          </p:grpSpPr>
          <p:sp>
            <p:nvSpPr>
              <p:cNvPr id="18" name="椭圆 17"/>
              <p:cNvSpPr/>
              <p:nvPr/>
            </p:nvSpPr>
            <p:spPr>
              <a:xfrm>
                <a:off x="6600056" y="2611782"/>
                <a:ext cx="864096" cy="864096"/>
              </a:xfrm>
              <a:prstGeom prst="ellipse">
                <a:avLst/>
              </a:prstGeom>
              <a:solidFill>
                <a:schemeClr val="bg1">
                  <a:alpha val="10000"/>
                </a:schemeClr>
              </a:solidFill>
              <a:ln w="3175">
                <a:solidFill>
                  <a:schemeClr val="bg1"/>
                </a:solidFill>
              </a:ln>
            </p:spPr>
            <p:style>
              <a:lnRef idx="2">
                <a:scrgbClr r="0" g="0" b="0"/>
              </a:lnRef>
              <a:fillRef idx="1">
                <a:schemeClr val="dk2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dk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任意多边形: 形状 18"/>
              <p:cNvSpPr>
                <a:spLocks noChangeAspect="1"/>
              </p:cNvSpPr>
              <p:nvPr/>
            </p:nvSpPr>
            <p:spPr bwMode="auto">
              <a:xfrm>
                <a:off x="6831304" y="2843030"/>
                <a:ext cx="401600" cy="401600"/>
              </a:xfrm>
              <a:custGeom>
                <a:avLst/>
                <a:gdLst>
                  <a:gd name="connsiteX0" fmla="*/ 304145 w 508000"/>
                  <a:gd name="connsiteY0" fmla="*/ 402460 h 508000"/>
                  <a:gd name="connsiteX1" fmla="*/ 321059 w 508000"/>
                  <a:gd name="connsiteY1" fmla="*/ 426292 h 508000"/>
                  <a:gd name="connsiteX2" fmla="*/ 361651 w 508000"/>
                  <a:gd name="connsiteY2" fmla="*/ 480764 h 508000"/>
                  <a:gd name="connsiteX3" fmla="*/ 253405 w 508000"/>
                  <a:gd name="connsiteY3" fmla="*/ 508000 h 508000"/>
                  <a:gd name="connsiteX4" fmla="*/ 185751 w 508000"/>
                  <a:gd name="connsiteY4" fmla="*/ 497787 h 508000"/>
                  <a:gd name="connsiteX5" fmla="*/ 304145 w 508000"/>
                  <a:gd name="connsiteY5" fmla="*/ 402460 h 508000"/>
                  <a:gd name="connsiteX6" fmla="*/ 291291 w 508000"/>
                  <a:gd name="connsiteY6" fmla="*/ 348986 h 508000"/>
                  <a:gd name="connsiteX7" fmla="*/ 308378 w 508000"/>
                  <a:gd name="connsiteY7" fmla="*/ 348986 h 508000"/>
                  <a:gd name="connsiteX8" fmla="*/ 315213 w 508000"/>
                  <a:gd name="connsiteY8" fmla="*/ 358837 h 508000"/>
                  <a:gd name="connsiteX9" fmla="*/ 304961 w 508000"/>
                  <a:gd name="connsiteY9" fmla="*/ 368687 h 508000"/>
                  <a:gd name="connsiteX10" fmla="*/ 291291 w 508000"/>
                  <a:gd name="connsiteY10" fmla="*/ 348986 h 508000"/>
                  <a:gd name="connsiteX11" fmla="*/ 223414 w 508000"/>
                  <a:gd name="connsiteY11" fmla="*/ 348986 h 508000"/>
                  <a:gd name="connsiteX12" fmla="*/ 250565 w 508000"/>
                  <a:gd name="connsiteY12" fmla="*/ 348986 h 508000"/>
                  <a:gd name="connsiteX13" fmla="*/ 253959 w 508000"/>
                  <a:gd name="connsiteY13" fmla="*/ 348986 h 508000"/>
                  <a:gd name="connsiteX14" fmla="*/ 264140 w 508000"/>
                  <a:gd name="connsiteY14" fmla="*/ 348986 h 508000"/>
                  <a:gd name="connsiteX15" fmla="*/ 291291 w 508000"/>
                  <a:gd name="connsiteY15" fmla="*/ 385985 h 508000"/>
                  <a:gd name="connsiteX16" fmla="*/ 158931 w 508000"/>
                  <a:gd name="connsiteY16" fmla="*/ 486892 h 508000"/>
                  <a:gd name="connsiteX17" fmla="*/ 118205 w 508000"/>
                  <a:gd name="connsiteY17" fmla="*/ 466711 h 508000"/>
                  <a:gd name="connsiteX18" fmla="*/ 172506 w 508000"/>
                  <a:gd name="connsiteY18" fmla="*/ 372531 h 508000"/>
                  <a:gd name="connsiteX19" fmla="*/ 186082 w 508000"/>
                  <a:gd name="connsiteY19" fmla="*/ 375895 h 508000"/>
                  <a:gd name="connsiteX20" fmla="*/ 223414 w 508000"/>
                  <a:gd name="connsiteY20" fmla="*/ 348986 h 508000"/>
                  <a:gd name="connsiteX21" fmla="*/ 493928 w 508000"/>
                  <a:gd name="connsiteY21" fmla="*/ 332100 h 508000"/>
                  <a:gd name="connsiteX22" fmla="*/ 382299 w 508000"/>
                  <a:gd name="connsiteY22" fmla="*/ 470006 h 508000"/>
                  <a:gd name="connsiteX23" fmla="*/ 318028 w 508000"/>
                  <a:gd name="connsiteY23" fmla="*/ 385917 h 508000"/>
                  <a:gd name="connsiteX24" fmla="*/ 334941 w 508000"/>
                  <a:gd name="connsiteY24" fmla="*/ 372463 h 508000"/>
                  <a:gd name="connsiteX25" fmla="*/ 348472 w 508000"/>
                  <a:gd name="connsiteY25" fmla="*/ 375826 h 508000"/>
                  <a:gd name="connsiteX26" fmla="*/ 389065 w 508000"/>
                  <a:gd name="connsiteY26" fmla="*/ 342191 h 508000"/>
                  <a:gd name="connsiteX27" fmla="*/ 493928 w 508000"/>
                  <a:gd name="connsiteY27" fmla="*/ 332100 h 508000"/>
                  <a:gd name="connsiteX28" fmla="*/ 2814 w 508000"/>
                  <a:gd name="connsiteY28" fmla="*/ 301141 h 508000"/>
                  <a:gd name="connsiteX29" fmla="*/ 145973 w 508000"/>
                  <a:gd name="connsiteY29" fmla="*/ 338291 h 508000"/>
                  <a:gd name="connsiteX30" fmla="*/ 156199 w 508000"/>
                  <a:gd name="connsiteY30" fmla="*/ 358555 h 508000"/>
                  <a:gd name="connsiteX31" fmla="*/ 98254 w 508000"/>
                  <a:gd name="connsiteY31" fmla="*/ 453119 h 508000"/>
                  <a:gd name="connsiteX32" fmla="*/ 2814 w 508000"/>
                  <a:gd name="connsiteY32" fmla="*/ 301141 h 508000"/>
                  <a:gd name="connsiteX33" fmla="*/ 223589 w 508000"/>
                  <a:gd name="connsiteY33" fmla="*/ 291291 h 508000"/>
                  <a:gd name="connsiteX34" fmla="*/ 247667 w 508000"/>
                  <a:gd name="connsiteY34" fmla="*/ 327878 h 508000"/>
                  <a:gd name="connsiteX35" fmla="*/ 227028 w 508000"/>
                  <a:gd name="connsiteY35" fmla="*/ 327878 h 508000"/>
                  <a:gd name="connsiteX36" fmla="*/ 216709 w 508000"/>
                  <a:gd name="connsiteY36" fmla="*/ 304595 h 508000"/>
                  <a:gd name="connsiteX37" fmla="*/ 223589 w 508000"/>
                  <a:gd name="connsiteY37" fmla="*/ 291291 h 508000"/>
                  <a:gd name="connsiteX38" fmla="*/ 426916 w 508000"/>
                  <a:gd name="connsiteY38" fmla="*/ 246260 h 508000"/>
                  <a:gd name="connsiteX39" fmla="*/ 481263 w 508000"/>
                  <a:gd name="connsiteY39" fmla="*/ 310672 h 508000"/>
                  <a:gd name="connsiteX40" fmla="*/ 389552 w 508000"/>
                  <a:gd name="connsiteY40" fmla="*/ 320842 h 508000"/>
                  <a:gd name="connsiteX41" fmla="*/ 382759 w 508000"/>
                  <a:gd name="connsiteY41" fmla="*/ 307282 h 508000"/>
                  <a:gd name="connsiteX42" fmla="*/ 426916 w 508000"/>
                  <a:gd name="connsiteY42" fmla="*/ 246260 h 508000"/>
                  <a:gd name="connsiteX43" fmla="*/ 447490 w 508000"/>
                  <a:gd name="connsiteY43" fmla="*/ 236410 h 508000"/>
                  <a:gd name="connsiteX44" fmla="*/ 508000 w 508000"/>
                  <a:gd name="connsiteY44" fmla="*/ 256851 h 508000"/>
                  <a:gd name="connsiteX45" fmla="*/ 501277 w 508000"/>
                  <a:gd name="connsiteY45" fmla="*/ 301141 h 508000"/>
                  <a:gd name="connsiteX46" fmla="*/ 447490 w 508000"/>
                  <a:gd name="connsiteY46" fmla="*/ 236410 h 508000"/>
                  <a:gd name="connsiteX47" fmla="*/ 172473 w 508000"/>
                  <a:gd name="connsiteY47" fmla="*/ 212488 h 508000"/>
                  <a:gd name="connsiteX48" fmla="*/ 199528 w 508000"/>
                  <a:gd name="connsiteY48" fmla="*/ 260151 h 508000"/>
                  <a:gd name="connsiteX49" fmla="*/ 209673 w 508000"/>
                  <a:gd name="connsiteY49" fmla="*/ 273769 h 508000"/>
                  <a:gd name="connsiteX50" fmla="*/ 196146 w 508000"/>
                  <a:gd name="connsiteY50" fmla="*/ 290792 h 508000"/>
                  <a:gd name="connsiteX51" fmla="*/ 186000 w 508000"/>
                  <a:gd name="connsiteY51" fmla="*/ 290792 h 508000"/>
                  <a:gd name="connsiteX52" fmla="*/ 145418 w 508000"/>
                  <a:gd name="connsiteY52" fmla="*/ 318028 h 508000"/>
                  <a:gd name="connsiteX53" fmla="*/ 0 w 508000"/>
                  <a:gd name="connsiteY53" fmla="*/ 273769 h 508000"/>
                  <a:gd name="connsiteX54" fmla="*/ 0 w 508000"/>
                  <a:gd name="connsiteY54" fmla="*/ 253342 h 508000"/>
                  <a:gd name="connsiteX55" fmla="*/ 0 w 508000"/>
                  <a:gd name="connsiteY55" fmla="*/ 229510 h 508000"/>
                  <a:gd name="connsiteX56" fmla="*/ 172473 w 508000"/>
                  <a:gd name="connsiteY56" fmla="*/ 212488 h 508000"/>
                  <a:gd name="connsiteX57" fmla="*/ 284146 w 508000"/>
                  <a:gd name="connsiteY57" fmla="*/ 209673 h 508000"/>
                  <a:gd name="connsiteX58" fmla="*/ 413717 w 508000"/>
                  <a:gd name="connsiteY58" fmla="*/ 226559 h 508000"/>
                  <a:gd name="connsiteX59" fmla="*/ 365980 w 508000"/>
                  <a:gd name="connsiteY59" fmla="*/ 294105 h 508000"/>
                  <a:gd name="connsiteX60" fmla="*/ 348932 w 508000"/>
                  <a:gd name="connsiteY60" fmla="*/ 290728 h 508000"/>
                  <a:gd name="connsiteX61" fmla="*/ 304605 w 508000"/>
                  <a:gd name="connsiteY61" fmla="*/ 324501 h 508000"/>
                  <a:gd name="connsiteX62" fmla="*/ 273917 w 508000"/>
                  <a:gd name="connsiteY62" fmla="*/ 327878 h 508000"/>
                  <a:gd name="connsiteX63" fmla="*/ 236410 w 508000"/>
                  <a:gd name="connsiteY63" fmla="*/ 273842 h 508000"/>
                  <a:gd name="connsiteX64" fmla="*/ 263688 w 508000"/>
                  <a:gd name="connsiteY64" fmla="*/ 233314 h 508000"/>
                  <a:gd name="connsiteX65" fmla="*/ 284146 w 508000"/>
                  <a:gd name="connsiteY65" fmla="*/ 209673 h 508000"/>
                  <a:gd name="connsiteX66" fmla="*/ 257518 w 508000"/>
                  <a:gd name="connsiteY66" fmla="*/ 209673 h 508000"/>
                  <a:gd name="connsiteX67" fmla="*/ 247433 w 508000"/>
                  <a:gd name="connsiteY67" fmla="*/ 223095 h 508000"/>
                  <a:gd name="connsiteX68" fmla="*/ 223901 w 508000"/>
                  <a:gd name="connsiteY68" fmla="*/ 253296 h 508000"/>
                  <a:gd name="connsiteX69" fmla="*/ 220540 w 508000"/>
                  <a:gd name="connsiteY69" fmla="*/ 246585 h 508000"/>
                  <a:gd name="connsiteX70" fmla="*/ 197008 w 508000"/>
                  <a:gd name="connsiteY70" fmla="*/ 213028 h 508000"/>
                  <a:gd name="connsiteX71" fmla="*/ 257518 w 508000"/>
                  <a:gd name="connsiteY71" fmla="*/ 209673 h 508000"/>
                  <a:gd name="connsiteX72" fmla="*/ 335564 w 508000"/>
                  <a:gd name="connsiteY72" fmla="*/ 154792 h 508000"/>
                  <a:gd name="connsiteX73" fmla="*/ 355698 w 508000"/>
                  <a:gd name="connsiteY73" fmla="*/ 158256 h 508000"/>
                  <a:gd name="connsiteX74" fmla="*/ 365765 w 508000"/>
                  <a:gd name="connsiteY74" fmla="*/ 158256 h 508000"/>
                  <a:gd name="connsiteX75" fmla="*/ 379187 w 508000"/>
                  <a:gd name="connsiteY75" fmla="*/ 179039 h 508000"/>
                  <a:gd name="connsiteX76" fmla="*/ 392610 w 508000"/>
                  <a:gd name="connsiteY76" fmla="*/ 199822 h 508000"/>
                  <a:gd name="connsiteX77" fmla="*/ 305363 w 508000"/>
                  <a:gd name="connsiteY77" fmla="*/ 189430 h 508000"/>
                  <a:gd name="connsiteX78" fmla="*/ 335564 w 508000"/>
                  <a:gd name="connsiteY78" fmla="*/ 154792 h 508000"/>
                  <a:gd name="connsiteX79" fmla="*/ 483912 w 508000"/>
                  <a:gd name="connsiteY79" fmla="*/ 151978 h 508000"/>
                  <a:gd name="connsiteX80" fmla="*/ 503778 w 508000"/>
                  <a:gd name="connsiteY80" fmla="*/ 233596 h 508000"/>
                  <a:gd name="connsiteX81" fmla="*/ 447490 w 508000"/>
                  <a:gd name="connsiteY81" fmla="*/ 213191 h 508000"/>
                  <a:gd name="connsiteX82" fmla="*/ 483912 w 508000"/>
                  <a:gd name="connsiteY82" fmla="*/ 151978 h 508000"/>
                  <a:gd name="connsiteX83" fmla="*/ 436962 w 508000"/>
                  <a:gd name="connsiteY83" fmla="*/ 77396 h 508000"/>
                  <a:gd name="connsiteX84" fmla="*/ 474227 w 508000"/>
                  <a:gd name="connsiteY84" fmla="*/ 127944 h 508000"/>
                  <a:gd name="connsiteX85" fmla="*/ 426799 w 508000"/>
                  <a:gd name="connsiteY85" fmla="*/ 205451 h 508000"/>
                  <a:gd name="connsiteX86" fmla="*/ 423411 w 508000"/>
                  <a:gd name="connsiteY86" fmla="*/ 205451 h 508000"/>
                  <a:gd name="connsiteX87" fmla="*/ 396310 w 508000"/>
                  <a:gd name="connsiteY87" fmla="*/ 168382 h 508000"/>
                  <a:gd name="connsiteX88" fmla="*/ 382759 w 508000"/>
                  <a:gd name="connsiteY88" fmla="*/ 148163 h 508000"/>
                  <a:gd name="connsiteX89" fmla="*/ 399698 w 508000"/>
                  <a:gd name="connsiteY89" fmla="*/ 117834 h 508000"/>
                  <a:gd name="connsiteX90" fmla="*/ 396310 w 508000"/>
                  <a:gd name="connsiteY90" fmla="*/ 104355 h 508000"/>
                  <a:gd name="connsiteX91" fmla="*/ 436962 w 508000"/>
                  <a:gd name="connsiteY91" fmla="*/ 77396 h 508000"/>
                  <a:gd name="connsiteX92" fmla="*/ 111079 w 508000"/>
                  <a:gd name="connsiteY92" fmla="*/ 43623 h 508000"/>
                  <a:gd name="connsiteX93" fmla="*/ 161828 w 508000"/>
                  <a:gd name="connsiteY93" fmla="*/ 192729 h 508000"/>
                  <a:gd name="connsiteX94" fmla="*/ 2814 w 508000"/>
                  <a:gd name="connsiteY94" fmla="*/ 209673 h 508000"/>
                  <a:gd name="connsiteX95" fmla="*/ 111079 w 508000"/>
                  <a:gd name="connsiteY95" fmla="*/ 43623 h 508000"/>
                  <a:gd name="connsiteX96" fmla="*/ 310992 w 508000"/>
                  <a:gd name="connsiteY96" fmla="*/ 5629 h 508000"/>
                  <a:gd name="connsiteX97" fmla="*/ 419347 w 508000"/>
                  <a:gd name="connsiteY97" fmla="*/ 63442 h 508000"/>
                  <a:gd name="connsiteX98" fmla="*/ 382100 w 508000"/>
                  <a:gd name="connsiteY98" fmla="*/ 87247 h 508000"/>
                  <a:gd name="connsiteX99" fmla="*/ 355011 w 508000"/>
                  <a:gd name="connsiteY99" fmla="*/ 77045 h 508000"/>
                  <a:gd name="connsiteX100" fmla="*/ 344853 w 508000"/>
                  <a:gd name="connsiteY100" fmla="*/ 77045 h 508000"/>
                  <a:gd name="connsiteX101" fmla="*/ 310992 w 508000"/>
                  <a:gd name="connsiteY101" fmla="*/ 5629 h 508000"/>
                  <a:gd name="connsiteX102" fmla="*/ 253733 w 508000"/>
                  <a:gd name="connsiteY102" fmla="*/ 0 h 508000"/>
                  <a:gd name="connsiteX103" fmla="*/ 284303 w 508000"/>
                  <a:gd name="connsiteY103" fmla="*/ 3367 h 508000"/>
                  <a:gd name="connsiteX104" fmla="*/ 325063 w 508000"/>
                  <a:gd name="connsiteY104" fmla="*/ 90915 h 508000"/>
                  <a:gd name="connsiteX105" fmla="*/ 314873 w 508000"/>
                  <a:gd name="connsiteY105" fmla="*/ 117853 h 508000"/>
                  <a:gd name="connsiteX106" fmla="*/ 321666 w 508000"/>
                  <a:gd name="connsiteY106" fmla="*/ 141424 h 508000"/>
                  <a:gd name="connsiteX107" fmla="*/ 274113 w 508000"/>
                  <a:gd name="connsiteY107" fmla="*/ 188565 h 508000"/>
                  <a:gd name="connsiteX108" fmla="*/ 270716 w 508000"/>
                  <a:gd name="connsiteY108" fmla="*/ 188565 h 508000"/>
                  <a:gd name="connsiteX109" fmla="*/ 185799 w 508000"/>
                  <a:gd name="connsiteY109" fmla="*/ 188565 h 508000"/>
                  <a:gd name="connsiteX110" fmla="*/ 128055 w 508000"/>
                  <a:gd name="connsiteY110" fmla="*/ 33672 h 508000"/>
                  <a:gd name="connsiteX111" fmla="*/ 253733 w 508000"/>
                  <a:gd name="connsiteY111" fmla="*/ 0 h 50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</a:cxnLst>
                <a:rect l="l" t="t" r="r" b="b"/>
                <a:pathLst>
                  <a:path w="508000" h="508000">
                    <a:moveTo>
                      <a:pt x="304145" y="402460"/>
                    </a:moveTo>
                    <a:cubicBezTo>
                      <a:pt x="307528" y="409269"/>
                      <a:pt x="314293" y="419483"/>
                      <a:pt x="321059" y="426292"/>
                    </a:cubicBezTo>
                    <a:cubicBezTo>
                      <a:pt x="337972" y="450123"/>
                      <a:pt x="351503" y="467146"/>
                      <a:pt x="361651" y="480764"/>
                    </a:cubicBezTo>
                    <a:cubicBezTo>
                      <a:pt x="327824" y="497787"/>
                      <a:pt x="290614" y="508000"/>
                      <a:pt x="253405" y="508000"/>
                    </a:cubicBezTo>
                    <a:cubicBezTo>
                      <a:pt x="229726" y="508000"/>
                      <a:pt x="206047" y="504596"/>
                      <a:pt x="185751" y="497787"/>
                    </a:cubicBezTo>
                    <a:cubicBezTo>
                      <a:pt x="216195" y="477359"/>
                      <a:pt x="260170" y="446719"/>
                      <a:pt x="304145" y="402460"/>
                    </a:cubicBezTo>
                    <a:close/>
                    <a:moveTo>
                      <a:pt x="291291" y="348986"/>
                    </a:moveTo>
                    <a:cubicBezTo>
                      <a:pt x="298126" y="348986"/>
                      <a:pt x="301543" y="348986"/>
                      <a:pt x="308378" y="348986"/>
                    </a:cubicBezTo>
                    <a:cubicBezTo>
                      <a:pt x="311796" y="352270"/>
                      <a:pt x="311796" y="355553"/>
                      <a:pt x="315213" y="358837"/>
                    </a:cubicBezTo>
                    <a:cubicBezTo>
                      <a:pt x="311796" y="362120"/>
                      <a:pt x="308378" y="365404"/>
                      <a:pt x="304961" y="368687"/>
                    </a:cubicBezTo>
                    <a:cubicBezTo>
                      <a:pt x="301543" y="362120"/>
                      <a:pt x="294708" y="355553"/>
                      <a:pt x="291291" y="348986"/>
                    </a:cubicBezTo>
                    <a:close/>
                    <a:moveTo>
                      <a:pt x="223414" y="348986"/>
                    </a:moveTo>
                    <a:cubicBezTo>
                      <a:pt x="233596" y="348986"/>
                      <a:pt x="243777" y="348986"/>
                      <a:pt x="250565" y="348986"/>
                    </a:cubicBezTo>
                    <a:cubicBezTo>
                      <a:pt x="250565" y="348986"/>
                      <a:pt x="250565" y="348986"/>
                      <a:pt x="253959" y="348986"/>
                    </a:cubicBezTo>
                    <a:cubicBezTo>
                      <a:pt x="257353" y="348986"/>
                      <a:pt x="260746" y="348986"/>
                      <a:pt x="264140" y="348986"/>
                    </a:cubicBezTo>
                    <a:cubicBezTo>
                      <a:pt x="274322" y="362440"/>
                      <a:pt x="281109" y="372531"/>
                      <a:pt x="291291" y="385985"/>
                    </a:cubicBezTo>
                    <a:cubicBezTo>
                      <a:pt x="240383" y="436439"/>
                      <a:pt x="186082" y="470074"/>
                      <a:pt x="158931" y="486892"/>
                    </a:cubicBezTo>
                    <a:cubicBezTo>
                      <a:pt x="145356" y="480165"/>
                      <a:pt x="131780" y="473438"/>
                      <a:pt x="118205" y="466711"/>
                    </a:cubicBezTo>
                    <a:cubicBezTo>
                      <a:pt x="128387" y="446529"/>
                      <a:pt x="148750" y="412894"/>
                      <a:pt x="172506" y="372531"/>
                    </a:cubicBezTo>
                    <a:cubicBezTo>
                      <a:pt x="175900" y="372531"/>
                      <a:pt x="179294" y="375895"/>
                      <a:pt x="186082" y="375895"/>
                    </a:cubicBezTo>
                    <a:cubicBezTo>
                      <a:pt x="203051" y="375895"/>
                      <a:pt x="216626" y="362440"/>
                      <a:pt x="223414" y="348986"/>
                    </a:cubicBezTo>
                    <a:close/>
                    <a:moveTo>
                      <a:pt x="493928" y="332100"/>
                    </a:moveTo>
                    <a:cubicBezTo>
                      <a:pt x="473632" y="389281"/>
                      <a:pt x="433040" y="439734"/>
                      <a:pt x="382299" y="470006"/>
                    </a:cubicBezTo>
                    <a:cubicBezTo>
                      <a:pt x="365386" y="449825"/>
                      <a:pt x="345090" y="419553"/>
                      <a:pt x="318028" y="385917"/>
                    </a:cubicBezTo>
                    <a:cubicBezTo>
                      <a:pt x="324793" y="382554"/>
                      <a:pt x="328176" y="375826"/>
                      <a:pt x="334941" y="372463"/>
                    </a:cubicBezTo>
                    <a:cubicBezTo>
                      <a:pt x="338324" y="372463"/>
                      <a:pt x="341707" y="375826"/>
                      <a:pt x="348472" y="375826"/>
                    </a:cubicBezTo>
                    <a:cubicBezTo>
                      <a:pt x="365386" y="375826"/>
                      <a:pt x="382299" y="362372"/>
                      <a:pt x="389065" y="342191"/>
                    </a:cubicBezTo>
                    <a:cubicBezTo>
                      <a:pt x="429657" y="342191"/>
                      <a:pt x="466866" y="335464"/>
                      <a:pt x="493928" y="332100"/>
                    </a:cubicBezTo>
                    <a:close/>
                    <a:moveTo>
                      <a:pt x="2814" y="301141"/>
                    </a:moveTo>
                    <a:cubicBezTo>
                      <a:pt x="33491" y="311273"/>
                      <a:pt x="84619" y="328159"/>
                      <a:pt x="145973" y="338291"/>
                    </a:cubicBezTo>
                    <a:cubicBezTo>
                      <a:pt x="145973" y="348423"/>
                      <a:pt x="149382" y="355178"/>
                      <a:pt x="156199" y="358555"/>
                    </a:cubicBezTo>
                    <a:cubicBezTo>
                      <a:pt x="128931" y="399083"/>
                      <a:pt x="111888" y="432855"/>
                      <a:pt x="98254" y="453119"/>
                    </a:cubicBezTo>
                    <a:cubicBezTo>
                      <a:pt x="50534" y="415969"/>
                      <a:pt x="16448" y="361932"/>
                      <a:pt x="2814" y="301141"/>
                    </a:cubicBezTo>
                    <a:close/>
                    <a:moveTo>
                      <a:pt x="223589" y="291291"/>
                    </a:moveTo>
                    <a:cubicBezTo>
                      <a:pt x="230468" y="304595"/>
                      <a:pt x="240787" y="314574"/>
                      <a:pt x="247667" y="327878"/>
                    </a:cubicBezTo>
                    <a:cubicBezTo>
                      <a:pt x="240787" y="327878"/>
                      <a:pt x="233908" y="327878"/>
                      <a:pt x="227028" y="327878"/>
                    </a:cubicBezTo>
                    <a:cubicBezTo>
                      <a:pt x="227028" y="317900"/>
                      <a:pt x="220149" y="311248"/>
                      <a:pt x="216709" y="304595"/>
                    </a:cubicBezTo>
                    <a:cubicBezTo>
                      <a:pt x="220149" y="301269"/>
                      <a:pt x="220149" y="297943"/>
                      <a:pt x="223589" y="291291"/>
                    </a:cubicBezTo>
                    <a:close/>
                    <a:moveTo>
                      <a:pt x="426916" y="246260"/>
                    </a:moveTo>
                    <a:cubicBezTo>
                      <a:pt x="443899" y="266601"/>
                      <a:pt x="464280" y="290331"/>
                      <a:pt x="481263" y="310672"/>
                    </a:cubicBezTo>
                    <a:cubicBezTo>
                      <a:pt x="454089" y="314062"/>
                      <a:pt x="423519" y="317452"/>
                      <a:pt x="389552" y="320842"/>
                    </a:cubicBezTo>
                    <a:cubicBezTo>
                      <a:pt x="386156" y="317452"/>
                      <a:pt x="386156" y="314062"/>
                      <a:pt x="382759" y="307282"/>
                    </a:cubicBezTo>
                    <a:cubicBezTo>
                      <a:pt x="399742" y="286941"/>
                      <a:pt x="413329" y="266601"/>
                      <a:pt x="426916" y="246260"/>
                    </a:cubicBezTo>
                    <a:close/>
                    <a:moveTo>
                      <a:pt x="447490" y="236410"/>
                    </a:moveTo>
                    <a:cubicBezTo>
                      <a:pt x="471022" y="243224"/>
                      <a:pt x="491192" y="250038"/>
                      <a:pt x="508000" y="256851"/>
                    </a:cubicBezTo>
                    <a:cubicBezTo>
                      <a:pt x="508000" y="270479"/>
                      <a:pt x="504638" y="287514"/>
                      <a:pt x="501277" y="301141"/>
                    </a:cubicBezTo>
                    <a:cubicBezTo>
                      <a:pt x="484468" y="284107"/>
                      <a:pt x="464298" y="260258"/>
                      <a:pt x="447490" y="236410"/>
                    </a:cubicBezTo>
                    <a:close/>
                    <a:moveTo>
                      <a:pt x="172473" y="212488"/>
                    </a:moveTo>
                    <a:cubicBezTo>
                      <a:pt x="182618" y="229510"/>
                      <a:pt x="189382" y="243129"/>
                      <a:pt x="199528" y="260151"/>
                    </a:cubicBezTo>
                    <a:cubicBezTo>
                      <a:pt x="202909" y="263556"/>
                      <a:pt x="206291" y="266960"/>
                      <a:pt x="209673" y="273769"/>
                    </a:cubicBezTo>
                    <a:cubicBezTo>
                      <a:pt x="206291" y="280578"/>
                      <a:pt x="202909" y="287387"/>
                      <a:pt x="196146" y="290792"/>
                    </a:cubicBezTo>
                    <a:cubicBezTo>
                      <a:pt x="192764" y="290792"/>
                      <a:pt x="189382" y="290792"/>
                      <a:pt x="186000" y="290792"/>
                    </a:cubicBezTo>
                    <a:cubicBezTo>
                      <a:pt x="165709" y="290792"/>
                      <a:pt x="152182" y="301006"/>
                      <a:pt x="145418" y="318028"/>
                    </a:cubicBezTo>
                    <a:cubicBezTo>
                      <a:pt x="81164" y="304410"/>
                      <a:pt x="30436" y="287387"/>
                      <a:pt x="0" y="273769"/>
                    </a:cubicBezTo>
                    <a:cubicBezTo>
                      <a:pt x="0" y="266960"/>
                      <a:pt x="0" y="260151"/>
                      <a:pt x="0" y="253342"/>
                    </a:cubicBezTo>
                    <a:cubicBezTo>
                      <a:pt x="0" y="246533"/>
                      <a:pt x="0" y="236319"/>
                      <a:pt x="0" y="229510"/>
                    </a:cubicBezTo>
                    <a:cubicBezTo>
                      <a:pt x="33818" y="226106"/>
                      <a:pt x="98073" y="215892"/>
                      <a:pt x="172473" y="212488"/>
                    </a:cubicBezTo>
                    <a:close/>
                    <a:moveTo>
                      <a:pt x="284146" y="209673"/>
                    </a:moveTo>
                    <a:cubicBezTo>
                      <a:pt x="331883" y="209673"/>
                      <a:pt x="372800" y="216427"/>
                      <a:pt x="413717" y="226559"/>
                    </a:cubicBezTo>
                    <a:cubicBezTo>
                      <a:pt x="400078" y="250201"/>
                      <a:pt x="383029" y="270464"/>
                      <a:pt x="365980" y="294105"/>
                    </a:cubicBezTo>
                    <a:cubicBezTo>
                      <a:pt x="362571" y="290728"/>
                      <a:pt x="355751" y="290728"/>
                      <a:pt x="348932" y="290728"/>
                    </a:cubicBezTo>
                    <a:cubicBezTo>
                      <a:pt x="325064" y="290728"/>
                      <a:pt x="308015" y="304237"/>
                      <a:pt x="304605" y="324501"/>
                    </a:cubicBezTo>
                    <a:cubicBezTo>
                      <a:pt x="294376" y="327878"/>
                      <a:pt x="284146" y="327878"/>
                      <a:pt x="273917" y="327878"/>
                    </a:cubicBezTo>
                    <a:cubicBezTo>
                      <a:pt x="260278" y="307614"/>
                      <a:pt x="250049" y="290728"/>
                      <a:pt x="236410" y="273842"/>
                    </a:cubicBezTo>
                    <a:cubicBezTo>
                      <a:pt x="246639" y="260332"/>
                      <a:pt x="253459" y="246823"/>
                      <a:pt x="263688" y="233314"/>
                    </a:cubicBezTo>
                    <a:cubicBezTo>
                      <a:pt x="270508" y="226559"/>
                      <a:pt x="277327" y="216427"/>
                      <a:pt x="284146" y="209673"/>
                    </a:cubicBezTo>
                    <a:close/>
                    <a:moveTo>
                      <a:pt x="257518" y="209673"/>
                    </a:moveTo>
                    <a:cubicBezTo>
                      <a:pt x="254156" y="213028"/>
                      <a:pt x="250795" y="216384"/>
                      <a:pt x="247433" y="223095"/>
                    </a:cubicBezTo>
                    <a:cubicBezTo>
                      <a:pt x="240710" y="233162"/>
                      <a:pt x="230625" y="243229"/>
                      <a:pt x="223901" y="253296"/>
                    </a:cubicBezTo>
                    <a:cubicBezTo>
                      <a:pt x="223901" y="253296"/>
                      <a:pt x="220540" y="249941"/>
                      <a:pt x="220540" y="246585"/>
                    </a:cubicBezTo>
                    <a:cubicBezTo>
                      <a:pt x="210455" y="236518"/>
                      <a:pt x="203731" y="223095"/>
                      <a:pt x="197008" y="213028"/>
                    </a:cubicBezTo>
                    <a:cubicBezTo>
                      <a:pt x="217178" y="209673"/>
                      <a:pt x="237348" y="209673"/>
                      <a:pt x="257518" y="209673"/>
                    </a:cubicBezTo>
                    <a:close/>
                    <a:moveTo>
                      <a:pt x="335564" y="154792"/>
                    </a:moveTo>
                    <a:cubicBezTo>
                      <a:pt x="342275" y="158256"/>
                      <a:pt x="348986" y="158256"/>
                      <a:pt x="355698" y="158256"/>
                    </a:cubicBezTo>
                    <a:cubicBezTo>
                      <a:pt x="359053" y="158256"/>
                      <a:pt x="362409" y="158256"/>
                      <a:pt x="365765" y="158256"/>
                    </a:cubicBezTo>
                    <a:cubicBezTo>
                      <a:pt x="369120" y="165183"/>
                      <a:pt x="372476" y="172111"/>
                      <a:pt x="379187" y="179039"/>
                    </a:cubicBezTo>
                    <a:cubicBezTo>
                      <a:pt x="382543" y="185966"/>
                      <a:pt x="385899" y="192894"/>
                      <a:pt x="392610" y="199822"/>
                    </a:cubicBezTo>
                    <a:cubicBezTo>
                      <a:pt x="365765" y="196358"/>
                      <a:pt x="335564" y="189430"/>
                      <a:pt x="305363" y="189430"/>
                    </a:cubicBezTo>
                    <a:cubicBezTo>
                      <a:pt x="315430" y="175575"/>
                      <a:pt x="325497" y="165183"/>
                      <a:pt x="335564" y="154792"/>
                    </a:cubicBezTo>
                    <a:close/>
                    <a:moveTo>
                      <a:pt x="483912" y="151978"/>
                    </a:moveTo>
                    <a:cubicBezTo>
                      <a:pt x="493845" y="175783"/>
                      <a:pt x="503778" y="202989"/>
                      <a:pt x="503778" y="233596"/>
                    </a:cubicBezTo>
                    <a:cubicBezTo>
                      <a:pt x="490534" y="226794"/>
                      <a:pt x="470667" y="219993"/>
                      <a:pt x="447490" y="213191"/>
                    </a:cubicBezTo>
                    <a:cubicBezTo>
                      <a:pt x="460734" y="189386"/>
                      <a:pt x="473978" y="168982"/>
                      <a:pt x="483912" y="151978"/>
                    </a:cubicBezTo>
                    <a:close/>
                    <a:moveTo>
                      <a:pt x="436962" y="77396"/>
                    </a:moveTo>
                    <a:cubicBezTo>
                      <a:pt x="450513" y="94245"/>
                      <a:pt x="464064" y="107725"/>
                      <a:pt x="474227" y="127944"/>
                    </a:cubicBezTo>
                    <a:cubicBezTo>
                      <a:pt x="460676" y="148163"/>
                      <a:pt x="443738" y="175122"/>
                      <a:pt x="426799" y="205451"/>
                    </a:cubicBezTo>
                    <a:cubicBezTo>
                      <a:pt x="423411" y="205451"/>
                      <a:pt x="423411" y="205451"/>
                      <a:pt x="423411" y="205451"/>
                    </a:cubicBezTo>
                    <a:cubicBezTo>
                      <a:pt x="413248" y="191971"/>
                      <a:pt x="406473" y="181862"/>
                      <a:pt x="396310" y="168382"/>
                    </a:cubicBezTo>
                    <a:cubicBezTo>
                      <a:pt x="392922" y="161643"/>
                      <a:pt x="389534" y="154903"/>
                      <a:pt x="382759" y="148163"/>
                    </a:cubicBezTo>
                    <a:cubicBezTo>
                      <a:pt x="392922" y="141423"/>
                      <a:pt x="399698" y="131314"/>
                      <a:pt x="399698" y="117834"/>
                    </a:cubicBezTo>
                    <a:cubicBezTo>
                      <a:pt x="399698" y="114464"/>
                      <a:pt x="396310" y="111095"/>
                      <a:pt x="396310" y="104355"/>
                    </a:cubicBezTo>
                    <a:cubicBezTo>
                      <a:pt x="409861" y="94245"/>
                      <a:pt x="423411" y="84136"/>
                      <a:pt x="436962" y="77396"/>
                    </a:cubicBezTo>
                    <a:close/>
                    <a:moveTo>
                      <a:pt x="111079" y="43623"/>
                    </a:moveTo>
                    <a:cubicBezTo>
                      <a:pt x="121229" y="80899"/>
                      <a:pt x="138145" y="138509"/>
                      <a:pt x="161828" y="192729"/>
                    </a:cubicBezTo>
                    <a:cubicBezTo>
                      <a:pt x="94162" y="196118"/>
                      <a:pt x="36647" y="202895"/>
                      <a:pt x="2814" y="209673"/>
                    </a:cubicBezTo>
                    <a:cubicBezTo>
                      <a:pt x="16347" y="141897"/>
                      <a:pt x="53563" y="80899"/>
                      <a:pt x="111079" y="43623"/>
                    </a:cubicBezTo>
                    <a:close/>
                    <a:moveTo>
                      <a:pt x="310992" y="5629"/>
                    </a:moveTo>
                    <a:cubicBezTo>
                      <a:pt x="351625" y="15831"/>
                      <a:pt x="388872" y="36236"/>
                      <a:pt x="419347" y="63442"/>
                    </a:cubicBezTo>
                    <a:cubicBezTo>
                      <a:pt x="409189" y="70243"/>
                      <a:pt x="395644" y="77045"/>
                      <a:pt x="382100" y="87247"/>
                    </a:cubicBezTo>
                    <a:cubicBezTo>
                      <a:pt x="375328" y="80445"/>
                      <a:pt x="365170" y="77045"/>
                      <a:pt x="355011" y="77045"/>
                    </a:cubicBezTo>
                    <a:cubicBezTo>
                      <a:pt x="351625" y="77045"/>
                      <a:pt x="348239" y="77045"/>
                      <a:pt x="344853" y="77045"/>
                    </a:cubicBezTo>
                    <a:cubicBezTo>
                      <a:pt x="327922" y="49839"/>
                      <a:pt x="317764" y="26033"/>
                      <a:pt x="310992" y="5629"/>
                    </a:cubicBezTo>
                    <a:close/>
                    <a:moveTo>
                      <a:pt x="253733" y="0"/>
                    </a:moveTo>
                    <a:cubicBezTo>
                      <a:pt x="263923" y="0"/>
                      <a:pt x="274113" y="0"/>
                      <a:pt x="284303" y="3367"/>
                    </a:cubicBezTo>
                    <a:cubicBezTo>
                      <a:pt x="294493" y="23570"/>
                      <a:pt x="308080" y="53876"/>
                      <a:pt x="325063" y="90915"/>
                    </a:cubicBezTo>
                    <a:cubicBezTo>
                      <a:pt x="318270" y="97650"/>
                      <a:pt x="314873" y="107751"/>
                      <a:pt x="314873" y="117853"/>
                    </a:cubicBezTo>
                    <a:cubicBezTo>
                      <a:pt x="314873" y="124587"/>
                      <a:pt x="318270" y="134689"/>
                      <a:pt x="321666" y="141424"/>
                    </a:cubicBezTo>
                    <a:cubicBezTo>
                      <a:pt x="304683" y="154893"/>
                      <a:pt x="291096" y="171729"/>
                      <a:pt x="274113" y="188565"/>
                    </a:cubicBezTo>
                    <a:cubicBezTo>
                      <a:pt x="274113" y="188565"/>
                      <a:pt x="270716" y="188565"/>
                      <a:pt x="270716" y="188565"/>
                    </a:cubicBezTo>
                    <a:cubicBezTo>
                      <a:pt x="243542" y="188565"/>
                      <a:pt x="212972" y="188565"/>
                      <a:pt x="185799" y="188565"/>
                    </a:cubicBezTo>
                    <a:cubicBezTo>
                      <a:pt x="158625" y="134689"/>
                      <a:pt x="138245" y="70712"/>
                      <a:pt x="128055" y="33672"/>
                    </a:cubicBezTo>
                    <a:cubicBezTo>
                      <a:pt x="165419" y="10102"/>
                      <a:pt x="209576" y="0"/>
                      <a:pt x="25373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4900994" y="3861048"/>
              <a:ext cx="864096" cy="864096"/>
              <a:chOff x="6600056" y="4865778"/>
              <a:chExt cx="864096" cy="864096"/>
            </a:xfrm>
          </p:grpSpPr>
          <p:sp>
            <p:nvSpPr>
              <p:cNvPr id="16" name="椭圆 15"/>
              <p:cNvSpPr/>
              <p:nvPr/>
            </p:nvSpPr>
            <p:spPr>
              <a:xfrm>
                <a:off x="6600056" y="4865778"/>
                <a:ext cx="864096" cy="864096"/>
              </a:xfrm>
              <a:prstGeom prst="ellipse">
                <a:avLst/>
              </a:prstGeom>
              <a:solidFill>
                <a:schemeClr val="bg1">
                  <a:alpha val="10000"/>
                </a:schemeClr>
              </a:solidFill>
              <a:ln w="3175">
                <a:solidFill>
                  <a:schemeClr val="bg1"/>
                </a:solidFill>
              </a:ln>
            </p:spPr>
            <p:style>
              <a:lnRef idx="2">
                <a:scrgbClr r="0" g="0" b="0"/>
              </a:lnRef>
              <a:fillRef idx="1">
                <a:schemeClr val="dk2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dk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任意多边形: 形状 16"/>
              <p:cNvSpPr>
                <a:spLocks noChangeAspect="1"/>
              </p:cNvSpPr>
              <p:nvPr/>
            </p:nvSpPr>
            <p:spPr bwMode="auto">
              <a:xfrm>
                <a:off x="6831304" y="5133940"/>
                <a:ext cx="401600" cy="327772"/>
              </a:xfrm>
              <a:custGeom>
                <a:avLst/>
                <a:gdLst>
                  <a:gd name="connsiteX0" fmla="*/ 130130 w 508000"/>
                  <a:gd name="connsiteY0" fmla="*/ 314926 h 414610"/>
                  <a:gd name="connsiteX1" fmla="*/ 207920 w 508000"/>
                  <a:gd name="connsiteY1" fmla="*/ 327583 h 414610"/>
                  <a:gd name="connsiteX2" fmla="*/ 52339 w 508000"/>
                  <a:gd name="connsiteY2" fmla="*/ 327583 h 414610"/>
                  <a:gd name="connsiteX3" fmla="*/ 130130 w 508000"/>
                  <a:gd name="connsiteY3" fmla="*/ 314926 h 414610"/>
                  <a:gd name="connsiteX4" fmla="*/ 130130 w 508000"/>
                  <a:gd name="connsiteY4" fmla="*/ 243364 h 414610"/>
                  <a:gd name="connsiteX5" fmla="*/ 207920 w 508000"/>
                  <a:gd name="connsiteY5" fmla="*/ 255534 h 414610"/>
                  <a:gd name="connsiteX6" fmla="*/ 52339 w 508000"/>
                  <a:gd name="connsiteY6" fmla="*/ 255534 h 414610"/>
                  <a:gd name="connsiteX7" fmla="*/ 130130 w 508000"/>
                  <a:gd name="connsiteY7" fmla="*/ 243364 h 414610"/>
                  <a:gd name="connsiteX8" fmla="*/ 372875 w 508000"/>
                  <a:gd name="connsiteY8" fmla="*/ 242403 h 414610"/>
                  <a:gd name="connsiteX9" fmla="*/ 400550 w 508000"/>
                  <a:gd name="connsiteY9" fmla="*/ 259928 h 414610"/>
                  <a:gd name="connsiteX10" fmla="*/ 428226 w 508000"/>
                  <a:gd name="connsiteY10" fmla="*/ 242403 h 414610"/>
                  <a:gd name="connsiteX11" fmla="*/ 457843 w 508000"/>
                  <a:gd name="connsiteY11" fmla="*/ 271124 h 414610"/>
                  <a:gd name="connsiteX12" fmla="*/ 451532 w 508000"/>
                  <a:gd name="connsiteY12" fmla="*/ 293030 h 414610"/>
                  <a:gd name="connsiteX13" fmla="*/ 400550 w 508000"/>
                  <a:gd name="connsiteY13" fmla="*/ 335382 h 414610"/>
                  <a:gd name="connsiteX14" fmla="*/ 349569 w 508000"/>
                  <a:gd name="connsiteY14" fmla="*/ 293030 h 414610"/>
                  <a:gd name="connsiteX15" fmla="*/ 343258 w 508000"/>
                  <a:gd name="connsiteY15" fmla="*/ 271124 h 414610"/>
                  <a:gd name="connsiteX16" fmla="*/ 372875 w 508000"/>
                  <a:gd name="connsiteY16" fmla="*/ 242403 h 414610"/>
                  <a:gd name="connsiteX17" fmla="*/ 130130 w 508000"/>
                  <a:gd name="connsiteY17" fmla="*/ 171315 h 414610"/>
                  <a:gd name="connsiteX18" fmla="*/ 207920 w 508000"/>
                  <a:gd name="connsiteY18" fmla="*/ 183972 h 414610"/>
                  <a:gd name="connsiteX19" fmla="*/ 52339 w 508000"/>
                  <a:gd name="connsiteY19" fmla="*/ 183972 h 414610"/>
                  <a:gd name="connsiteX20" fmla="*/ 130130 w 508000"/>
                  <a:gd name="connsiteY20" fmla="*/ 171315 h 414610"/>
                  <a:gd name="connsiteX21" fmla="*/ 130130 w 508000"/>
                  <a:gd name="connsiteY21" fmla="*/ 99753 h 414610"/>
                  <a:gd name="connsiteX22" fmla="*/ 207920 w 508000"/>
                  <a:gd name="connsiteY22" fmla="*/ 112410 h 414610"/>
                  <a:gd name="connsiteX23" fmla="*/ 52339 w 508000"/>
                  <a:gd name="connsiteY23" fmla="*/ 112410 h 414610"/>
                  <a:gd name="connsiteX24" fmla="*/ 130130 w 508000"/>
                  <a:gd name="connsiteY24" fmla="*/ 99753 h 414610"/>
                  <a:gd name="connsiteX25" fmla="*/ 322230 w 508000"/>
                  <a:gd name="connsiteY25" fmla="*/ 85796 h 414610"/>
                  <a:gd name="connsiteX26" fmla="*/ 349955 w 508000"/>
                  <a:gd name="connsiteY26" fmla="*/ 102810 h 414610"/>
                  <a:gd name="connsiteX27" fmla="*/ 378166 w 508000"/>
                  <a:gd name="connsiteY27" fmla="*/ 85796 h 414610"/>
                  <a:gd name="connsiteX28" fmla="*/ 407350 w 508000"/>
                  <a:gd name="connsiteY28" fmla="*/ 114478 h 414610"/>
                  <a:gd name="connsiteX29" fmla="*/ 401026 w 508000"/>
                  <a:gd name="connsiteY29" fmla="*/ 136353 h 414610"/>
                  <a:gd name="connsiteX30" fmla="*/ 349955 w 508000"/>
                  <a:gd name="connsiteY30" fmla="*/ 178160 h 414610"/>
                  <a:gd name="connsiteX31" fmla="*/ 298884 w 508000"/>
                  <a:gd name="connsiteY31" fmla="*/ 136353 h 414610"/>
                  <a:gd name="connsiteX32" fmla="*/ 292560 w 508000"/>
                  <a:gd name="connsiteY32" fmla="*/ 114478 h 414610"/>
                  <a:gd name="connsiteX33" fmla="*/ 322230 w 508000"/>
                  <a:gd name="connsiteY33" fmla="*/ 85796 h 414610"/>
                  <a:gd name="connsiteX34" fmla="*/ 378205 w 508000"/>
                  <a:gd name="connsiteY34" fmla="*/ 28711 h 414610"/>
                  <a:gd name="connsiteX35" fmla="*/ 284869 w 508000"/>
                  <a:gd name="connsiteY35" fmla="*/ 39904 h 414610"/>
                  <a:gd name="connsiteX36" fmla="*/ 268827 w 508000"/>
                  <a:gd name="connsiteY36" fmla="*/ 58882 h 414610"/>
                  <a:gd name="connsiteX37" fmla="*/ 268827 w 508000"/>
                  <a:gd name="connsiteY37" fmla="*/ 369840 h 414610"/>
                  <a:gd name="connsiteX38" fmla="*/ 284869 w 508000"/>
                  <a:gd name="connsiteY38" fmla="*/ 386385 h 414610"/>
                  <a:gd name="connsiteX39" fmla="*/ 377233 w 508000"/>
                  <a:gd name="connsiteY39" fmla="*/ 382979 h 414610"/>
                  <a:gd name="connsiteX40" fmla="*/ 471541 w 508000"/>
                  <a:gd name="connsiteY40" fmla="*/ 386385 h 414610"/>
                  <a:gd name="connsiteX41" fmla="*/ 487583 w 508000"/>
                  <a:gd name="connsiteY41" fmla="*/ 369840 h 414610"/>
                  <a:gd name="connsiteX42" fmla="*/ 487583 w 508000"/>
                  <a:gd name="connsiteY42" fmla="*/ 58882 h 414610"/>
                  <a:gd name="connsiteX43" fmla="*/ 471541 w 508000"/>
                  <a:gd name="connsiteY43" fmla="*/ 39904 h 414610"/>
                  <a:gd name="connsiteX44" fmla="*/ 378205 w 508000"/>
                  <a:gd name="connsiteY44" fmla="*/ 28711 h 414610"/>
                  <a:gd name="connsiteX45" fmla="*/ 129795 w 508000"/>
                  <a:gd name="connsiteY45" fmla="*/ 28711 h 414610"/>
                  <a:gd name="connsiteX46" fmla="*/ 36459 w 508000"/>
                  <a:gd name="connsiteY46" fmla="*/ 39904 h 414610"/>
                  <a:gd name="connsiteX47" fmla="*/ 20417 w 508000"/>
                  <a:gd name="connsiteY47" fmla="*/ 58882 h 414610"/>
                  <a:gd name="connsiteX48" fmla="*/ 20417 w 508000"/>
                  <a:gd name="connsiteY48" fmla="*/ 369840 h 414610"/>
                  <a:gd name="connsiteX49" fmla="*/ 36459 w 508000"/>
                  <a:gd name="connsiteY49" fmla="*/ 386385 h 414610"/>
                  <a:gd name="connsiteX50" fmla="*/ 128823 w 508000"/>
                  <a:gd name="connsiteY50" fmla="*/ 382979 h 414610"/>
                  <a:gd name="connsiteX51" fmla="*/ 222645 w 508000"/>
                  <a:gd name="connsiteY51" fmla="*/ 386385 h 414610"/>
                  <a:gd name="connsiteX52" fmla="*/ 239173 w 508000"/>
                  <a:gd name="connsiteY52" fmla="*/ 369840 h 414610"/>
                  <a:gd name="connsiteX53" fmla="*/ 239173 w 508000"/>
                  <a:gd name="connsiteY53" fmla="*/ 58882 h 414610"/>
                  <a:gd name="connsiteX54" fmla="*/ 223131 w 508000"/>
                  <a:gd name="connsiteY54" fmla="*/ 39904 h 414610"/>
                  <a:gd name="connsiteX55" fmla="*/ 129795 w 508000"/>
                  <a:gd name="connsiteY55" fmla="*/ 28711 h 414610"/>
                  <a:gd name="connsiteX56" fmla="*/ 126878 w 508000"/>
                  <a:gd name="connsiteY56" fmla="*/ 0 h 414610"/>
                  <a:gd name="connsiteX57" fmla="*/ 254243 w 508000"/>
                  <a:gd name="connsiteY57" fmla="*/ 11679 h 414610"/>
                  <a:gd name="connsiteX58" fmla="*/ 381122 w 508000"/>
                  <a:gd name="connsiteY58" fmla="*/ 0 h 414610"/>
                  <a:gd name="connsiteX59" fmla="*/ 489041 w 508000"/>
                  <a:gd name="connsiteY59" fmla="*/ 13139 h 414610"/>
                  <a:gd name="connsiteX60" fmla="*/ 508000 w 508000"/>
                  <a:gd name="connsiteY60" fmla="*/ 35038 h 414610"/>
                  <a:gd name="connsiteX61" fmla="*/ 508000 w 508000"/>
                  <a:gd name="connsiteY61" fmla="*/ 395631 h 414610"/>
                  <a:gd name="connsiteX62" fmla="*/ 489041 w 508000"/>
                  <a:gd name="connsiteY62" fmla="*/ 414610 h 414610"/>
                  <a:gd name="connsiteX63" fmla="*/ 379663 w 508000"/>
                  <a:gd name="connsiteY63" fmla="*/ 410717 h 414610"/>
                  <a:gd name="connsiteX64" fmla="*/ 125906 w 508000"/>
                  <a:gd name="connsiteY64" fmla="*/ 410717 h 414610"/>
                  <a:gd name="connsiteX65" fmla="*/ 18959 w 508000"/>
                  <a:gd name="connsiteY65" fmla="*/ 414610 h 414610"/>
                  <a:gd name="connsiteX66" fmla="*/ 0 w 508000"/>
                  <a:gd name="connsiteY66" fmla="*/ 395631 h 414610"/>
                  <a:gd name="connsiteX67" fmla="*/ 0 w 508000"/>
                  <a:gd name="connsiteY67" fmla="*/ 35038 h 414610"/>
                  <a:gd name="connsiteX68" fmla="*/ 18959 w 508000"/>
                  <a:gd name="connsiteY68" fmla="*/ 13139 h 414610"/>
                  <a:gd name="connsiteX69" fmla="*/ 126878 w 508000"/>
                  <a:gd name="connsiteY69" fmla="*/ 0 h 414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508000" h="414610">
                    <a:moveTo>
                      <a:pt x="130130" y="314926"/>
                    </a:moveTo>
                    <a:cubicBezTo>
                      <a:pt x="183610" y="314926"/>
                      <a:pt x="207920" y="327583"/>
                      <a:pt x="207920" y="327583"/>
                    </a:cubicBezTo>
                    <a:lnTo>
                      <a:pt x="52339" y="327583"/>
                    </a:lnTo>
                    <a:cubicBezTo>
                      <a:pt x="52339" y="327583"/>
                      <a:pt x="76649" y="314926"/>
                      <a:pt x="130130" y="314926"/>
                    </a:cubicBezTo>
                    <a:close/>
                    <a:moveTo>
                      <a:pt x="130130" y="243364"/>
                    </a:moveTo>
                    <a:cubicBezTo>
                      <a:pt x="183610" y="243364"/>
                      <a:pt x="207920" y="255534"/>
                      <a:pt x="207920" y="255534"/>
                    </a:cubicBezTo>
                    <a:lnTo>
                      <a:pt x="52339" y="255534"/>
                    </a:lnTo>
                    <a:cubicBezTo>
                      <a:pt x="52339" y="255534"/>
                      <a:pt x="76649" y="243364"/>
                      <a:pt x="130130" y="243364"/>
                    </a:cubicBezTo>
                    <a:close/>
                    <a:moveTo>
                      <a:pt x="372875" y="242403"/>
                    </a:moveTo>
                    <a:cubicBezTo>
                      <a:pt x="388898" y="242403"/>
                      <a:pt x="398608" y="259928"/>
                      <a:pt x="400550" y="259928"/>
                    </a:cubicBezTo>
                    <a:cubicBezTo>
                      <a:pt x="402978" y="259928"/>
                      <a:pt x="412689" y="242403"/>
                      <a:pt x="428226" y="242403"/>
                    </a:cubicBezTo>
                    <a:cubicBezTo>
                      <a:pt x="444249" y="242403"/>
                      <a:pt x="456872" y="255547"/>
                      <a:pt x="457843" y="271124"/>
                    </a:cubicBezTo>
                    <a:cubicBezTo>
                      <a:pt x="458329" y="280374"/>
                      <a:pt x="455416" y="287189"/>
                      <a:pt x="451532" y="293030"/>
                    </a:cubicBezTo>
                    <a:cubicBezTo>
                      <a:pt x="443277" y="305687"/>
                      <a:pt x="408319" y="335382"/>
                      <a:pt x="400550" y="335382"/>
                    </a:cubicBezTo>
                    <a:cubicBezTo>
                      <a:pt x="393267" y="335382"/>
                      <a:pt x="357824" y="305687"/>
                      <a:pt x="349569" y="293030"/>
                    </a:cubicBezTo>
                    <a:cubicBezTo>
                      <a:pt x="345685" y="287189"/>
                      <a:pt x="342772" y="280374"/>
                      <a:pt x="343258" y="271124"/>
                    </a:cubicBezTo>
                    <a:cubicBezTo>
                      <a:pt x="344229" y="255547"/>
                      <a:pt x="356852" y="242403"/>
                      <a:pt x="372875" y="242403"/>
                    </a:cubicBezTo>
                    <a:close/>
                    <a:moveTo>
                      <a:pt x="130130" y="171315"/>
                    </a:moveTo>
                    <a:cubicBezTo>
                      <a:pt x="183610" y="171315"/>
                      <a:pt x="207920" y="183972"/>
                      <a:pt x="207920" y="183972"/>
                    </a:cubicBezTo>
                    <a:lnTo>
                      <a:pt x="52339" y="183972"/>
                    </a:lnTo>
                    <a:cubicBezTo>
                      <a:pt x="52339" y="183972"/>
                      <a:pt x="76649" y="171315"/>
                      <a:pt x="130130" y="171315"/>
                    </a:cubicBezTo>
                    <a:close/>
                    <a:moveTo>
                      <a:pt x="130130" y="99753"/>
                    </a:moveTo>
                    <a:cubicBezTo>
                      <a:pt x="183610" y="99753"/>
                      <a:pt x="207920" y="112410"/>
                      <a:pt x="207920" y="112410"/>
                    </a:cubicBezTo>
                    <a:lnTo>
                      <a:pt x="52339" y="112410"/>
                    </a:lnTo>
                    <a:cubicBezTo>
                      <a:pt x="52339" y="112410"/>
                      <a:pt x="76649" y="99753"/>
                      <a:pt x="130130" y="99753"/>
                    </a:cubicBezTo>
                    <a:close/>
                    <a:moveTo>
                      <a:pt x="322230" y="85796"/>
                    </a:moveTo>
                    <a:cubicBezTo>
                      <a:pt x="338768" y="85796"/>
                      <a:pt x="348009" y="102810"/>
                      <a:pt x="349955" y="102810"/>
                    </a:cubicBezTo>
                    <a:cubicBezTo>
                      <a:pt x="352387" y="102810"/>
                      <a:pt x="362115" y="85796"/>
                      <a:pt x="378166" y="85796"/>
                    </a:cubicBezTo>
                    <a:cubicBezTo>
                      <a:pt x="393731" y="85796"/>
                      <a:pt x="406863" y="98435"/>
                      <a:pt x="407350" y="114478"/>
                    </a:cubicBezTo>
                    <a:cubicBezTo>
                      <a:pt x="407836" y="123228"/>
                      <a:pt x="405404" y="130034"/>
                      <a:pt x="401026" y="136353"/>
                    </a:cubicBezTo>
                    <a:cubicBezTo>
                      <a:pt x="392758" y="148992"/>
                      <a:pt x="357737" y="178160"/>
                      <a:pt x="349955" y="178160"/>
                    </a:cubicBezTo>
                    <a:cubicBezTo>
                      <a:pt x="342659" y="178160"/>
                      <a:pt x="307152" y="148506"/>
                      <a:pt x="298884" y="136353"/>
                    </a:cubicBezTo>
                    <a:cubicBezTo>
                      <a:pt x="294992" y="130034"/>
                      <a:pt x="292074" y="123228"/>
                      <a:pt x="292560" y="114478"/>
                    </a:cubicBezTo>
                    <a:cubicBezTo>
                      <a:pt x="293533" y="98435"/>
                      <a:pt x="306666" y="85796"/>
                      <a:pt x="322230" y="85796"/>
                    </a:cubicBezTo>
                    <a:close/>
                    <a:moveTo>
                      <a:pt x="378205" y="28711"/>
                    </a:moveTo>
                    <a:cubicBezTo>
                      <a:pt x="319870" y="28711"/>
                      <a:pt x="284869" y="39904"/>
                      <a:pt x="284869" y="39904"/>
                    </a:cubicBezTo>
                    <a:cubicBezTo>
                      <a:pt x="276119" y="41364"/>
                      <a:pt x="268827" y="50123"/>
                      <a:pt x="268827" y="58882"/>
                    </a:cubicBezTo>
                    <a:cubicBezTo>
                      <a:pt x="268827" y="58882"/>
                      <a:pt x="268827" y="58882"/>
                      <a:pt x="268827" y="369840"/>
                    </a:cubicBezTo>
                    <a:cubicBezTo>
                      <a:pt x="268827" y="378599"/>
                      <a:pt x="276119" y="386385"/>
                      <a:pt x="284869" y="386385"/>
                    </a:cubicBezTo>
                    <a:cubicBezTo>
                      <a:pt x="284869" y="386385"/>
                      <a:pt x="320842" y="382979"/>
                      <a:pt x="377233" y="382979"/>
                    </a:cubicBezTo>
                    <a:cubicBezTo>
                      <a:pt x="437026" y="382979"/>
                      <a:pt x="435567" y="386385"/>
                      <a:pt x="471541" y="386385"/>
                    </a:cubicBezTo>
                    <a:cubicBezTo>
                      <a:pt x="480291" y="386385"/>
                      <a:pt x="487583" y="378599"/>
                      <a:pt x="487583" y="369840"/>
                    </a:cubicBezTo>
                    <a:lnTo>
                      <a:pt x="487583" y="58882"/>
                    </a:lnTo>
                    <a:cubicBezTo>
                      <a:pt x="487583" y="50123"/>
                      <a:pt x="480291" y="41364"/>
                      <a:pt x="471541" y="39904"/>
                    </a:cubicBezTo>
                    <a:cubicBezTo>
                      <a:pt x="471541" y="39904"/>
                      <a:pt x="436540" y="28711"/>
                      <a:pt x="378205" y="28711"/>
                    </a:cubicBezTo>
                    <a:close/>
                    <a:moveTo>
                      <a:pt x="129795" y="28711"/>
                    </a:moveTo>
                    <a:cubicBezTo>
                      <a:pt x="71460" y="28711"/>
                      <a:pt x="36459" y="39904"/>
                      <a:pt x="36459" y="39904"/>
                    </a:cubicBezTo>
                    <a:cubicBezTo>
                      <a:pt x="27709" y="41364"/>
                      <a:pt x="20417" y="50123"/>
                      <a:pt x="20417" y="58882"/>
                    </a:cubicBezTo>
                    <a:cubicBezTo>
                      <a:pt x="20417" y="58882"/>
                      <a:pt x="20417" y="58882"/>
                      <a:pt x="20417" y="369840"/>
                    </a:cubicBezTo>
                    <a:cubicBezTo>
                      <a:pt x="20417" y="378599"/>
                      <a:pt x="27709" y="386385"/>
                      <a:pt x="36459" y="386385"/>
                    </a:cubicBezTo>
                    <a:cubicBezTo>
                      <a:pt x="36459" y="386385"/>
                      <a:pt x="72433" y="382979"/>
                      <a:pt x="128823" y="382979"/>
                    </a:cubicBezTo>
                    <a:cubicBezTo>
                      <a:pt x="188616" y="382979"/>
                      <a:pt x="187158" y="386385"/>
                      <a:pt x="222645" y="386385"/>
                    </a:cubicBezTo>
                    <a:cubicBezTo>
                      <a:pt x="231881" y="386385"/>
                      <a:pt x="239173" y="378599"/>
                      <a:pt x="239173" y="369840"/>
                    </a:cubicBezTo>
                    <a:lnTo>
                      <a:pt x="239173" y="58882"/>
                    </a:lnTo>
                    <a:cubicBezTo>
                      <a:pt x="239173" y="50123"/>
                      <a:pt x="231881" y="41364"/>
                      <a:pt x="223131" y="39904"/>
                    </a:cubicBezTo>
                    <a:cubicBezTo>
                      <a:pt x="223131" y="39904"/>
                      <a:pt x="188130" y="28711"/>
                      <a:pt x="129795" y="28711"/>
                    </a:cubicBezTo>
                    <a:close/>
                    <a:moveTo>
                      <a:pt x="126878" y="0"/>
                    </a:moveTo>
                    <a:cubicBezTo>
                      <a:pt x="160907" y="0"/>
                      <a:pt x="240632" y="11679"/>
                      <a:pt x="254243" y="11679"/>
                    </a:cubicBezTo>
                    <a:cubicBezTo>
                      <a:pt x="277091" y="11679"/>
                      <a:pt x="347093" y="0"/>
                      <a:pt x="381122" y="0"/>
                    </a:cubicBezTo>
                    <a:cubicBezTo>
                      <a:pt x="448693" y="0"/>
                      <a:pt x="489041" y="13139"/>
                      <a:pt x="489041" y="13139"/>
                    </a:cubicBezTo>
                    <a:cubicBezTo>
                      <a:pt x="499250" y="15086"/>
                      <a:pt x="508000" y="24818"/>
                      <a:pt x="508000" y="35038"/>
                    </a:cubicBezTo>
                    <a:cubicBezTo>
                      <a:pt x="508000" y="35038"/>
                      <a:pt x="508000" y="35038"/>
                      <a:pt x="508000" y="395631"/>
                    </a:cubicBezTo>
                    <a:cubicBezTo>
                      <a:pt x="508000" y="406337"/>
                      <a:pt x="499250" y="414610"/>
                      <a:pt x="489041" y="414610"/>
                    </a:cubicBezTo>
                    <a:cubicBezTo>
                      <a:pt x="447234" y="414610"/>
                      <a:pt x="449179" y="410717"/>
                      <a:pt x="379663" y="410717"/>
                    </a:cubicBezTo>
                    <a:cubicBezTo>
                      <a:pt x="379663" y="410717"/>
                      <a:pt x="379663" y="410717"/>
                      <a:pt x="125906" y="410717"/>
                    </a:cubicBezTo>
                    <a:cubicBezTo>
                      <a:pt x="60279" y="410717"/>
                      <a:pt x="18959" y="414610"/>
                      <a:pt x="18959" y="414610"/>
                    </a:cubicBezTo>
                    <a:cubicBezTo>
                      <a:pt x="8750" y="414610"/>
                      <a:pt x="0" y="406337"/>
                      <a:pt x="0" y="395631"/>
                    </a:cubicBezTo>
                    <a:cubicBezTo>
                      <a:pt x="0" y="395631"/>
                      <a:pt x="0" y="395631"/>
                      <a:pt x="0" y="35038"/>
                    </a:cubicBezTo>
                    <a:cubicBezTo>
                      <a:pt x="0" y="24818"/>
                      <a:pt x="8264" y="15086"/>
                      <a:pt x="18959" y="13139"/>
                    </a:cubicBezTo>
                    <a:cubicBezTo>
                      <a:pt x="18959" y="13139"/>
                      <a:pt x="59307" y="0"/>
                      <a:pt x="12687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719139" y="1194907"/>
              <a:ext cx="5160838" cy="2543874"/>
              <a:chOff x="2495600" y="3260341"/>
              <a:chExt cx="2952328" cy="1040712"/>
            </a:xfrm>
          </p:grpSpPr>
          <p:sp>
            <p:nvSpPr>
              <p:cNvPr id="14" name="文本框 24"/>
              <p:cNvSpPr txBox="1"/>
              <p:nvPr/>
            </p:nvSpPr>
            <p:spPr bwMode="auto">
              <a:xfrm>
                <a:off x="2495600" y="3260341"/>
                <a:ext cx="2952328" cy="328565"/>
              </a:xfrm>
              <a:prstGeom prst="rect">
                <a:avLst/>
              </a:prstGeom>
              <a:noFill/>
            </p:spPr>
            <p:txBody>
              <a:bodyPr wrap="none" lIns="144000" tIns="0" rIns="144000" bIns="0" anchor="b" anchorCtr="0">
                <a:normAutofit/>
              </a:bodyPr>
              <a:lstStyle/>
              <a:p>
                <a:pPr>
                  <a:defRPr/>
                </a:pPr>
                <a:r>
                  <a:rPr lang="zh-CN" altLang="en-US" sz="3200" b="1">
                    <a:solidFill>
                      <a:schemeClr val="bg1"/>
                    </a:solidFill>
                  </a:rPr>
                  <a:t>标题文本预设</a:t>
                </a:r>
              </a:p>
            </p:txBody>
          </p:sp>
          <p:sp>
            <p:nvSpPr>
              <p:cNvPr id="15" name="矩形 14"/>
              <p:cNvSpPr>
                <a:spLocks/>
              </p:cNvSpPr>
              <p:nvPr/>
            </p:nvSpPr>
            <p:spPr bwMode="auto">
              <a:xfrm>
                <a:off x="2495600" y="3588904"/>
                <a:ext cx="2952328" cy="7121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144000" tIns="0" rIns="144000" bIns="0" anchor="t" anchorCtr="0">
                <a:normAutofit/>
              </a:bodyPr>
              <a:lstStyle/>
              <a:p>
                <a:pPr lvl="0">
                  <a:lnSpc>
                    <a:spcPct val="120000"/>
                  </a:lnSpc>
                  <a:defRPr sz="1800"/>
                </a:pPr>
                <a:r>
                  <a:rPr lang="zh-CN" altLang="en-US" sz="1200">
                    <a:solidFill>
                      <a:schemeClr val="bg1"/>
                    </a:solidFill>
                  </a:rPr>
                  <a:t>此部分内容作为文字排版占位显示（建议使用主题字体）。如需更改请在（设置形状格式）菜单下（文本选项）中调整。</a:t>
                </a:r>
              </a:p>
            </p:txBody>
          </p:sp>
        </p:grpSp>
        <p:sp>
          <p:nvSpPr>
            <p:cNvPr id="10" name="文本框 29"/>
            <p:cNvSpPr txBox="1"/>
            <p:nvPr/>
          </p:nvSpPr>
          <p:spPr>
            <a:xfrm>
              <a:off x="839416" y="4847411"/>
              <a:ext cx="1152128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zh-CN" altLang="en-US" sz="1200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11" name="文本框 30"/>
            <p:cNvSpPr txBox="1"/>
            <p:nvPr/>
          </p:nvSpPr>
          <p:spPr>
            <a:xfrm>
              <a:off x="2145270" y="4847411"/>
              <a:ext cx="1152128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zh-CN" altLang="en-US" sz="1200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12" name="文本框 31"/>
            <p:cNvSpPr txBox="1"/>
            <p:nvPr/>
          </p:nvSpPr>
          <p:spPr>
            <a:xfrm>
              <a:off x="3451124" y="4847411"/>
              <a:ext cx="1152128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zh-CN" altLang="en-US" sz="1200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13" name="文本框 32"/>
            <p:cNvSpPr txBox="1"/>
            <p:nvPr/>
          </p:nvSpPr>
          <p:spPr>
            <a:xfrm>
              <a:off x="4756978" y="4847411"/>
              <a:ext cx="1152128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zh-CN" altLang="en-US" sz="1200">
                  <a:solidFill>
                    <a:schemeClr val="bg1"/>
                  </a:solidFill>
                </a:rPr>
                <a:t>标题文本预设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36853051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/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1541464" y="2547939"/>
            <a:ext cx="1641475" cy="1570037"/>
          </a:xfrm>
          <a:prstGeom prst="rect">
            <a:avLst/>
          </a:prstGeom>
        </p:spPr>
        <p:txBody>
          <a:bodyPr wrap="none" lIns="0" tIns="0" rIns="0" bIns="0" anchor="ctr"/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5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等线 Light" panose="020F0302020204030204"/>
                <a:ea typeface="+mn-ea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18" name="文本框 17"/>
          <p:cNvSpPr txBox="1"/>
          <p:nvPr>
            <p:custDataLst>
              <p:tags r:id="rId4"/>
            </p:custDataLst>
          </p:nvPr>
        </p:nvSpPr>
        <p:spPr>
          <a:xfrm>
            <a:off x="3116264" y="2773364"/>
            <a:ext cx="16818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6000" b="1" i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1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等线 Light" panose="020F0302020204030204"/>
                <a:ea typeface="Meiryo UI" panose="020B0604030504040204" pitchFamily="34" charset="-128"/>
                <a:cs typeface="Arial" panose="020B0604020202020204" pitchFamily="34" charset="0"/>
              </a:rPr>
              <a:t>Part four</a:t>
            </a:r>
            <a:endParaRPr kumimoji="0" lang="zh-CN" altLang="en-US" sz="3200" b="1" i="1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等线 Light" panose="020F0302020204030204"/>
              <a:ea typeface="Meiryo UI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9" name="等腰三角形 18"/>
          <p:cNvSpPr/>
          <p:nvPr>
            <p:custDataLst>
              <p:tags r:id="rId5"/>
            </p:custDataLst>
          </p:nvPr>
        </p:nvSpPr>
        <p:spPr>
          <a:xfrm rot="9233090">
            <a:off x="8731250" y="2454275"/>
            <a:ext cx="266700" cy="230188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0" name="等腰三角形 19"/>
          <p:cNvSpPr/>
          <p:nvPr>
            <p:custDataLst>
              <p:tags r:id="rId6"/>
            </p:custDataLst>
          </p:nvPr>
        </p:nvSpPr>
        <p:spPr>
          <a:xfrm rot="15569576">
            <a:off x="8378826" y="3128963"/>
            <a:ext cx="396875" cy="3429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1" name="等腰三角形 20"/>
          <p:cNvSpPr/>
          <p:nvPr>
            <p:custDataLst>
              <p:tags r:id="rId7"/>
            </p:custDataLst>
          </p:nvPr>
        </p:nvSpPr>
        <p:spPr>
          <a:xfrm rot="21371394">
            <a:off x="8247063" y="1804989"/>
            <a:ext cx="266700" cy="23018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2" name="等腰三角形 21"/>
          <p:cNvSpPr/>
          <p:nvPr>
            <p:custDataLst>
              <p:tags r:id="rId8"/>
            </p:custDataLst>
          </p:nvPr>
        </p:nvSpPr>
        <p:spPr>
          <a:xfrm rot="12912161">
            <a:off x="9288463" y="3487739"/>
            <a:ext cx="944562" cy="815975"/>
          </a:xfrm>
          <a:prstGeom prst="triangl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3" name="等腰三角形 22"/>
          <p:cNvSpPr/>
          <p:nvPr>
            <p:custDataLst>
              <p:tags r:id="rId9"/>
            </p:custDataLst>
          </p:nvPr>
        </p:nvSpPr>
        <p:spPr>
          <a:xfrm rot="12912161">
            <a:off x="9156700" y="3427413"/>
            <a:ext cx="1176338" cy="1014412"/>
          </a:xfrm>
          <a:prstGeom prst="triangl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4" name="椭圆 23"/>
          <p:cNvSpPr/>
          <p:nvPr>
            <p:custDataLst>
              <p:tags r:id="rId10"/>
            </p:custDataLst>
          </p:nvPr>
        </p:nvSpPr>
        <p:spPr>
          <a:xfrm rot="9110320">
            <a:off x="10477500" y="3792539"/>
            <a:ext cx="114300" cy="115887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5" name="椭圆 24"/>
          <p:cNvSpPr/>
          <p:nvPr>
            <p:custDataLst>
              <p:tags r:id="rId11"/>
            </p:custDataLst>
          </p:nvPr>
        </p:nvSpPr>
        <p:spPr>
          <a:xfrm rot="9110320">
            <a:off x="9388475" y="4295775"/>
            <a:ext cx="115888" cy="115888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6" name="椭圆 25"/>
          <p:cNvSpPr/>
          <p:nvPr>
            <p:custDataLst>
              <p:tags r:id="rId12"/>
            </p:custDataLst>
          </p:nvPr>
        </p:nvSpPr>
        <p:spPr>
          <a:xfrm rot="9110320">
            <a:off x="9505950" y="3132139"/>
            <a:ext cx="114300" cy="115887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7" name="等腰三角形 26"/>
          <p:cNvSpPr/>
          <p:nvPr>
            <p:custDataLst>
              <p:tags r:id="rId13"/>
            </p:custDataLst>
          </p:nvPr>
        </p:nvSpPr>
        <p:spPr>
          <a:xfrm rot="18210217">
            <a:off x="7838282" y="2162970"/>
            <a:ext cx="127000" cy="109537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8" name="等腰三角形 27"/>
          <p:cNvSpPr/>
          <p:nvPr>
            <p:custDataLst>
              <p:tags r:id="rId14"/>
            </p:custDataLst>
          </p:nvPr>
        </p:nvSpPr>
        <p:spPr>
          <a:xfrm rot="8748521">
            <a:off x="8196264" y="2314575"/>
            <a:ext cx="128587" cy="109538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cxnSp>
        <p:nvCxnSpPr>
          <p:cNvPr id="2062" name="Straight Connector 13"/>
          <p:cNvCxnSpPr>
            <a:cxnSpLocks noChangeShapeType="1"/>
          </p:cNvCxnSpPr>
          <p:nvPr>
            <p:custDataLst>
              <p:tags r:id="rId15"/>
            </p:custDataLst>
          </p:nvPr>
        </p:nvCxnSpPr>
        <p:spPr bwMode="auto">
          <a:xfrm flipH="1">
            <a:off x="1524000" y="4110038"/>
            <a:ext cx="6732588" cy="0"/>
          </a:xfrm>
          <a:prstGeom prst="line">
            <a:avLst/>
          </a:prstGeom>
          <a:noFill/>
          <a:ln w="19050" cap="sq" algn="ctr">
            <a:solidFill>
              <a:schemeClr val="accent1"/>
            </a:solidFill>
            <a:miter lim="800000"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文本框 16"/>
          <p:cNvSpPr txBox="1"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3082926" y="3357564"/>
            <a:ext cx="5032375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>
            <a:normAutofit fontScale="92500"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LOREM IPSUM DOLOR</a:t>
            </a:r>
            <a:endParaRPr kumimoji="0" lang="zh-CN" altLang="en-US" sz="36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416638302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f41d7b80-2333-4dff-9341-c014e48f9a70"/>
          <p:cNvGrpSpPr>
            <a:grpSpLocks noChangeAspect="1"/>
          </p:cNvGrpSpPr>
          <p:nvPr/>
        </p:nvGrpSpPr>
        <p:grpSpPr>
          <a:xfrm>
            <a:off x="986" y="781759"/>
            <a:ext cx="12191014" cy="4253748"/>
            <a:chOff x="986" y="781759"/>
            <a:chExt cx="12191014" cy="4253748"/>
          </a:xfrm>
        </p:grpSpPr>
        <p:sp>
          <p:nvSpPr>
            <p:cNvPr id="4" name="Rectangle 9"/>
            <p:cNvSpPr/>
            <p:nvPr/>
          </p:nvSpPr>
          <p:spPr bwMode="auto">
            <a:xfrm>
              <a:off x="986" y="2672916"/>
              <a:ext cx="12191014" cy="1152128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Hexagon 8"/>
            <p:cNvSpPr/>
            <p:nvPr/>
          </p:nvSpPr>
          <p:spPr bwMode="auto">
            <a:xfrm rot="5400000">
              <a:off x="1168272" y="2348001"/>
              <a:ext cx="2075478" cy="1789205"/>
            </a:xfrm>
            <a:prstGeom prst="hexagon">
              <a:avLst/>
            </a:prstGeom>
            <a:solidFill>
              <a:schemeClr val="accent1">
                <a:lumMod val="100000"/>
              </a:schemeClr>
            </a:solidFill>
            <a:ln w="57150">
              <a:solidFill>
                <a:schemeClr val="bg1"/>
              </a:solidFill>
              <a:round/>
              <a:headEnd/>
              <a:tailEnd/>
            </a:ln>
          </p:spPr>
          <p:txBody>
            <a:bodyPr rot="0" spcFirstLastPara="0" vert="vert270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zh-CN" altLang="en-US" sz="2000" b="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6" name="Hexagon 10"/>
            <p:cNvSpPr/>
            <p:nvPr/>
          </p:nvSpPr>
          <p:spPr bwMode="auto">
            <a:xfrm rot="5400000">
              <a:off x="3819253" y="2348002"/>
              <a:ext cx="2075478" cy="1789205"/>
            </a:xfrm>
            <a:prstGeom prst="hexagon">
              <a:avLst/>
            </a:prstGeom>
            <a:solidFill>
              <a:schemeClr val="accent2"/>
            </a:solidFill>
            <a:ln w="57150">
              <a:solidFill>
                <a:schemeClr val="bg1"/>
              </a:solidFill>
              <a:round/>
              <a:headEnd/>
              <a:tailEnd/>
            </a:ln>
          </p:spPr>
          <p:txBody>
            <a:bodyPr rot="0" spcFirstLastPara="0" vert="vert270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zh-CN" altLang="en-US" sz="2000" b="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7" name="Hexagon 11"/>
            <p:cNvSpPr/>
            <p:nvPr/>
          </p:nvSpPr>
          <p:spPr bwMode="auto">
            <a:xfrm rot="5400000">
              <a:off x="6470234" y="2348003"/>
              <a:ext cx="2075478" cy="1789205"/>
            </a:xfrm>
            <a:prstGeom prst="hexagon">
              <a:avLst/>
            </a:prstGeom>
            <a:solidFill>
              <a:schemeClr val="accent3"/>
            </a:solidFill>
            <a:ln w="57150">
              <a:solidFill>
                <a:schemeClr val="bg1"/>
              </a:solidFill>
              <a:round/>
              <a:headEnd/>
              <a:tailEnd/>
            </a:ln>
          </p:spPr>
          <p:txBody>
            <a:bodyPr rot="0" spcFirstLastPara="0" vert="vert270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zh-CN" altLang="en-US" sz="2000" b="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8" name="Hexagon 12"/>
            <p:cNvSpPr/>
            <p:nvPr/>
          </p:nvSpPr>
          <p:spPr bwMode="auto">
            <a:xfrm rot="5400000">
              <a:off x="9121215" y="2348004"/>
              <a:ext cx="2075478" cy="1789205"/>
            </a:xfrm>
            <a:prstGeom prst="hexagon">
              <a:avLst/>
            </a:prstGeom>
            <a:solidFill>
              <a:schemeClr val="accent4"/>
            </a:solidFill>
            <a:ln w="57150">
              <a:solidFill>
                <a:schemeClr val="bg1"/>
              </a:solidFill>
              <a:round/>
              <a:headEnd/>
              <a:tailEnd/>
            </a:ln>
          </p:spPr>
          <p:txBody>
            <a:bodyPr rot="0" spcFirstLastPara="0" vert="vert270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zh-CN" altLang="en-US" sz="2000" b="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9" name="TextBox 13"/>
            <p:cNvSpPr txBox="1">
              <a:spLocks/>
            </p:cNvSpPr>
            <p:nvPr/>
          </p:nvSpPr>
          <p:spPr bwMode="auto">
            <a:xfrm>
              <a:off x="1052822" y="4461277"/>
              <a:ext cx="2213143" cy="5742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 anchor="ctr" anchorCtr="1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zh-CN" altLang="en-US" sz="1100"/>
                <a:t>此部分内容作为文字排版占位显示 </a:t>
              </a:r>
              <a:br>
                <a:rPr lang="zh-CN" altLang="en-US" sz="1100"/>
              </a:br>
              <a:r>
                <a:rPr lang="zh-CN" altLang="en-US" sz="1100"/>
                <a:t>（建议使用主题字体）</a:t>
              </a:r>
            </a:p>
          </p:txBody>
        </p:sp>
        <p:sp>
          <p:nvSpPr>
            <p:cNvPr id="10" name="TextBox 14"/>
            <p:cNvSpPr txBox="1">
              <a:spLocks/>
            </p:cNvSpPr>
            <p:nvPr/>
          </p:nvSpPr>
          <p:spPr bwMode="auto">
            <a:xfrm>
              <a:off x="3768731" y="4461277"/>
              <a:ext cx="2213143" cy="5742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 anchor="ctr" anchorCtr="1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zh-CN" altLang="en-US" sz="1100"/>
                <a:t>此部分内容作为文字排版占位显示 </a:t>
              </a:r>
              <a:br>
                <a:rPr lang="zh-CN" altLang="en-US" sz="1100"/>
              </a:br>
              <a:r>
                <a:rPr lang="zh-CN" altLang="en-US" sz="1100"/>
                <a:t>（建议使用主题字体）</a:t>
              </a:r>
            </a:p>
          </p:txBody>
        </p:sp>
        <p:sp>
          <p:nvSpPr>
            <p:cNvPr id="11" name="TextBox 15"/>
            <p:cNvSpPr txBox="1">
              <a:spLocks/>
            </p:cNvSpPr>
            <p:nvPr/>
          </p:nvSpPr>
          <p:spPr bwMode="auto">
            <a:xfrm>
              <a:off x="6401401" y="4461277"/>
              <a:ext cx="2213143" cy="5742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 anchor="ctr" anchorCtr="1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zh-CN" altLang="en-US" sz="1100"/>
                <a:t>此部分内容作为文字排版占位显示 </a:t>
              </a:r>
              <a:br>
                <a:rPr lang="zh-CN" altLang="en-US" sz="1100"/>
              </a:br>
              <a:r>
                <a:rPr lang="zh-CN" altLang="en-US" sz="1100"/>
                <a:t>（建议使用主题字体）</a:t>
              </a:r>
            </a:p>
          </p:txBody>
        </p:sp>
        <p:sp>
          <p:nvSpPr>
            <p:cNvPr id="12" name="TextBox 16"/>
            <p:cNvSpPr txBox="1">
              <a:spLocks/>
            </p:cNvSpPr>
            <p:nvPr/>
          </p:nvSpPr>
          <p:spPr bwMode="auto">
            <a:xfrm>
              <a:off x="9052382" y="4461277"/>
              <a:ext cx="2213143" cy="5742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 anchor="ctr" anchorCtr="1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zh-CN" altLang="en-US" sz="1100"/>
                <a:t>此部分内容作为文字排版占位显示 </a:t>
              </a:r>
              <a:br>
                <a:rPr lang="zh-CN" altLang="en-US" sz="1100"/>
              </a:br>
              <a:r>
                <a:rPr lang="zh-CN" altLang="en-US" sz="1100"/>
                <a:t>（建议使用主题字体）</a:t>
              </a:r>
            </a:p>
          </p:txBody>
        </p:sp>
        <p:grpSp>
          <p:nvGrpSpPr>
            <p:cNvPr id="13" name="Group 17"/>
            <p:cNvGrpSpPr/>
            <p:nvPr/>
          </p:nvGrpSpPr>
          <p:grpSpPr>
            <a:xfrm>
              <a:off x="1311409" y="781759"/>
              <a:ext cx="9742149" cy="538609"/>
              <a:chOff x="658997" y="781759"/>
              <a:chExt cx="10803672" cy="538609"/>
            </a:xfrm>
          </p:grpSpPr>
          <p:sp>
            <p:nvSpPr>
              <p:cNvPr id="14" name="Rectangle 18"/>
              <p:cNvSpPr/>
              <p:nvPr/>
            </p:nvSpPr>
            <p:spPr>
              <a:xfrm>
                <a:off x="658997" y="781759"/>
                <a:ext cx="1186414" cy="538609"/>
              </a:xfrm>
              <a:prstGeom prst="rect">
                <a:avLst/>
              </a:prstGeom>
            </p:spPr>
            <p:txBody>
              <a:bodyPr wrap="square" lIns="0" tIns="0" rIns="0" bIns="0" anchor="b">
                <a:normAutofit fontScale="40000" lnSpcReduction="20000"/>
              </a:bodyPr>
              <a:lstStyle/>
              <a:p>
                <a:r>
                  <a:rPr lang="zh-CN" altLang="en-US" sz="4400" b="1">
                    <a:solidFill>
                      <a:schemeClr val="tx2"/>
                    </a:solidFill>
                  </a:rPr>
                  <a:t>目录 </a:t>
                </a:r>
                <a:br>
                  <a:rPr lang="zh-CN" altLang="en-US" sz="4400" b="1">
                    <a:solidFill>
                      <a:schemeClr val="tx2"/>
                    </a:solidFill>
                  </a:rPr>
                </a:br>
                <a:r>
                  <a:rPr lang="en-US" altLang="zh-CN" sz="4400" b="1">
                    <a:solidFill>
                      <a:schemeClr val="tx2"/>
                    </a:solidFill>
                  </a:rPr>
                  <a:t>CONTENT</a:t>
                </a:r>
              </a:p>
            </p:txBody>
          </p:sp>
          <p:cxnSp>
            <p:nvCxnSpPr>
              <p:cNvPr id="15" name="Straight Connector 19"/>
              <p:cNvCxnSpPr>
                <a:cxnSpLocks/>
              </p:cNvCxnSpPr>
              <p:nvPr/>
            </p:nvCxnSpPr>
            <p:spPr>
              <a:xfrm>
                <a:off x="1760907" y="1320368"/>
                <a:ext cx="9701762" cy="0"/>
              </a:xfrm>
              <a:prstGeom prst="line">
                <a:avLst/>
              </a:prstGeom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113144308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with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b7dc29a9-d94d-4266-9cc8-3af5545dc839"/>
          <p:cNvGrpSpPr>
            <a:grpSpLocks noChangeAspect="1"/>
          </p:cNvGrpSpPr>
          <p:nvPr/>
        </p:nvGrpSpPr>
        <p:grpSpPr>
          <a:xfrm>
            <a:off x="827308" y="890589"/>
            <a:ext cx="10537385" cy="5418136"/>
            <a:chOff x="810570" y="1484782"/>
            <a:chExt cx="7842456" cy="4032452"/>
          </a:xfrm>
        </p:grpSpPr>
        <p:sp>
          <p:nvSpPr>
            <p:cNvPr id="4" name="矩形 3"/>
            <p:cNvSpPr/>
            <p:nvPr/>
          </p:nvSpPr>
          <p:spPr bwMode="auto">
            <a:xfrm>
              <a:off x="839100" y="1484782"/>
              <a:ext cx="2312296" cy="291632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矩形 4"/>
            <p:cNvSpPr/>
            <p:nvPr/>
          </p:nvSpPr>
          <p:spPr bwMode="auto">
            <a:xfrm>
              <a:off x="3575650" y="1484782"/>
              <a:ext cx="2312296" cy="291632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矩形 5"/>
            <p:cNvSpPr/>
            <p:nvPr/>
          </p:nvSpPr>
          <p:spPr bwMode="auto">
            <a:xfrm>
              <a:off x="6312200" y="1484782"/>
              <a:ext cx="2312296" cy="291632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文本框 7"/>
            <p:cNvSpPr txBox="1">
              <a:spLocks/>
            </p:cNvSpPr>
            <p:nvPr/>
          </p:nvSpPr>
          <p:spPr>
            <a:xfrm>
              <a:off x="902678" y="1554358"/>
              <a:ext cx="2185140" cy="384718"/>
            </a:xfrm>
            <a:prstGeom prst="rect">
              <a:avLst/>
            </a:prstGeom>
            <a:solidFill>
              <a:schemeClr val="accent1"/>
            </a:solidFill>
          </p:spPr>
          <p:txBody>
            <a:bodyPr wrap="none" anchor="ctr">
              <a:normAutofit/>
            </a:bodyPr>
            <a:lstStyle/>
            <a:p>
              <a:pPr marL="0" indent="0" algn="ctr">
                <a:buNone/>
              </a:pPr>
              <a:r>
                <a:rPr lang="zh-CN" altLang="en-US" sz="1400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8" name="文本框 8"/>
            <p:cNvSpPr txBox="1">
              <a:spLocks/>
            </p:cNvSpPr>
            <p:nvPr/>
          </p:nvSpPr>
          <p:spPr>
            <a:xfrm>
              <a:off x="3639228" y="1554358"/>
              <a:ext cx="2185140" cy="384718"/>
            </a:xfrm>
            <a:prstGeom prst="rect">
              <a:avLst/>
            </a:prstGeom>
            <a:solidFill>
              <a:schemeClr val="accent2"/>
            </a:solidFill>
          </p:spPr>
          <p:txBody>
            <a:bodyPr wrap="none" anchor="ctr">
              <a:normAutofit/>
            </a:bodyPr>
            <a:lstStyle/>
            <a:p>
              <a:pPr marL="0" indent="0" algn="ctr">
                <a:buNone/>
              </a:pPr>
              <a:r>
                <a:rPr lang="zh-CN" altLang="en-US" sz="1400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9" name="文本框 9"/>
            <p:cNvSpPr txBox="1">
              <a:spLocks/>
            </p:cNvSpPr>
            <p:nvPr/>
          </p:nvSpPr>
          <p:spPr>
            <a:xfrm>
              <a:off x="6375779" y="1554358"/>
              <a:ext cx="2185140" cy="384718"/>
            </a:xfrm>
            <a:prstGeom prst="rect">
              <a:avLst/>
            </a:prstGeom>
            <a:solidFill>
              <a:schemeClr val="accent3"/>
            </a:solidFill>
          </p:spPr>
          <p:txBody>
            <a:bodyPr wrap="none" anchor="ctr">
              <a:normAutofit/>
            </a:bodyPr>
            <a:lstStyle/>
            <a:p>
              <a:pPr marL="0" indent="0" algn="ctr">
                <a:buNone/>
              </a:pPr>
              <a:r>
                <a:rPr lang="zh-CN" altLang="en-US" sz="1400">
                  <a:solidFill>
                    <a:schemeClr val="bg1"/>
                  </a:solidFill>
                </a:rPr>
                <a:t>标题文本预设</a:t>
              </a: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6283670" y="4545125"/>
              <a:ext cx="2369356" cy="972109"/>
              <a:chOff x="4466968" y="1988992"/>
              <a:chExt cx="3289810" cy="749545"/>
            </a:xfrm>
          </p:grpSpPr>
          <p:sp>
            <p:nvSpPr>
              <p:cNvPr id="20" name="文本框 25"/>
              <p:cNvSpPr txBox="1"/>
              <p:nvPr/>
            </p:nvSpPr>
            <p:spPr>
              <a:xfrm>
                <a:off x="4466968" y="2276872"/>
                <a:ext cx="3289810" cy="461665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normAutofit/>
              </a:bodyPr>
              <a:lstStyle/>
              <a:p>
                <a:pPr algn="ctr" rtl="1">
                  <a:lnSpc>
                    <a:spcPct val="120000"/>
                  </a:lnSpc>
                </a:pPr>
                <a:r>
                  <a:rPr lang="zh-CN" altLang="en-US" sz="1100"/>
                  <a:t>此部分内容作为文字排版占位显示</a:t>
                </a:r>
                <a:br>
                  <a:rPr lang="zh-CN" altLang="en-US" sz="1100"/>
                </a:br>
                <a:r>
                  <a:rPr lang="zh-CN" altLang="en-US" sz="1100"/>
                  <a:t>（建议使用主题字体）</a:t>
                </a: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4466968" y="1988992"/>
                <a:ext cx="3289810" cy="276999"/>
              </a:xfrm>
              <a:prstGeom prst="rect">
                <a:avLst/>
              </a:prstGeom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600" b="1">
                    <a:solidFill>
                      <a:schemeClr val="accent3"/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810570" y="4545125"/>
              <a:ext cx="2369356" cy="972109"/>
              <a:chOff x="4466968" y="1988992"/>
              <a:chExt cx="3289810" cy="749545"/>
            </a:xfrm>
          </p:grpSpPr>
          <p:sp>
            <p:nvSpPr>
              <p:cNvPr id="18" name="文本框 23"/>
              <p:cNvSpPr txBox="1"/>
              <p:nvPr/>
            </p:nvSpPr>
            <p:spPr>
              <a:xfrm>
                <a:off x="4466968" y="2276872"/>
                <a:ext cx="3289810" cy="461665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normAutofit/>
              </a:bodyPr>
              <a:lstStyle/>
              <a:p>
                <a:pPr algn="ctr" rtl="1">
                  <a:lnSpc>
                    <a:spcPct val="120000"/>
                  </a:lnSpc>
                </a:pPr>
                <a:r>
                  <a:rPr lang="zh-CN" altLang="en-US" sz="1100"/>
                  <a:t>此部分内容作为文字排版占位显示</a:t>
                </a:r>
                <a:br>
                  <a:rPr lang="zh-CN" altLang="en-US" sz="1100"/>
                </a:br>
                <a:r>
                  <a:rPr lang="zh-CN" altLang="en-US" sz="1100"/>
                  <a:t>（建议使用主题字体）</a:t>
                </a:r>
              </a:p>
            </p:txBody>
          </p:sp>
          <p:sp>
            <p:nvSpPr>
              <p:cNvPr id="19" name="矩形 18"/>
              <p:cNvSpPr/>
              <p:nvPr/>
            </p:nvSpPr>
            <p:spPr>
              <a:xfrm>
                <a:off x="4466968" y="1988992"/>
                <a:ext cx="3289810" cy="276999"/>
              </a:xfrm>
              <a:prstGeom prst="rect">
                <a:avLst/>
              </a:prstGeom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600" b="1">
                    <a:solidFill>
                      <a:schemeClr val="accent1"/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3547120" y="4545125"/>
              <a:ext cx="2369356" cy="972109"/>
              <a:chOff x="4466968" y="1988992"/>
              <a:chExt cx="3289810" cy="749545"/>
            </a:xfrm>
          </p:grpSpPr>
          <p:sp>
            <p:nvSpPr>
              <p:cNvPr id="16" name="文本框 21"/>
              <p:cNvSpPr txBox="1"/>
              <p:nvPr/>
            </p:nvSpPr>
            <p:spPr>
              <a:xfrm>
                <a:off x="4466968" y="2276872"/>
                <a:ext cx="3289810" cy="461665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normAutofit/>
              </a:bodyPr>
              <a:lstStyle/>
              <a:p>
                <a:pPr algn="ctr" rtl="1">
                  <a:lnSpc>
                    <a:spcPct val="120000"/>
                  </a:lnSpc>
                </a:pPr>
                <a:r>
                  <a:rPr lang="zh-CN" altLang="en-US" sz="1100"/>
                  <a:t>此部分内容作为文字排版占位显示</a:t>
                </a:r>
                <a:br>
                  <a:rPr lang="zh-CN" altLang="en-US" sz="1100"/>
                </a:br>
                <a:r>
                  <a:rPr lang="zh-CN" altLang="en-US" sz="1100"/>
                  <a:t>（建议使用主题字体）</a:t>
                </a: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4466968" y="1988992"/>
                <a:ext cx="3289810" cy="276999"/>
              </a:xfrm>
              <a:prstGeom prst="rect">
                <a:avLst/>
              </a:prstGeom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600" b="1">
                    <a:solidFill>
                      <a:schemeClr val="accent2"/>
                    </a:solidFill>
                  </a:rPr>
                  <a:t>标题文本预设</a:t>
                </a:r>
              </a:p>
            </p:txBody>
          </p:sp>
        </p:grpSp>
      </p:grpSp>
      <p:pic>
        <p:nvPicPr>
          <p:cNvPr id="11" name="图片占位符 10"/>
          <p:cNvPicPr>
            <a:picLocks noGrp="1" noChangeAspect="1"/>
          </p:cNvPicPr>
          <p:nvPr>
            <p:ph type="pic" sz="quarter" idx="10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11" r="19411"/>
          <a:stretch>
            <a:fillRect/>
          </a:stretch>
        </p:blipFill>
        <p:spPr/>
      </p:pic>
      <p:pic>
        <p:nvPicPr>
          <p:cNvPr id="24" name="图片占位符 23"/>
          <p:cNvPicPr>
            <a:picLocks noGrp="1" noChangeAspect="1"/>
          </p:cNvPicPr>
          <p:nvPr>
            <p:ph type="pic" sz="quarter" idx="1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0" r="20000"/>
          <a:stretch>
            <a:fillRect/>
          </a:stretch>
        </p:blipFill>
        <p:spPr/>
      </p:pic>
      <p:pic>
        <p:nvPicPr>
          <p:cNvPr id="26" name="图片占位符 25"/>
          <p:cNvPicPr>
            <a:picLocks noGrp="1" noChangeAspect="1"/>
          </p:cNvPicPr>
          <p:nvPr>
            <p:ph type="pic" sz="quarter" idx="1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11" r="1941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944522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b04b5a0f-325e-4f7f-aed0-bb791fcb4628"/>
          <p:cNvGrpSpPr>
            <a:grpSpLocks noChangeAspect="1"/>
          </p:cNvGrpSpPr>
          <p:nvPr/>
        </p:nvGrpSpPr>
        <p:grpSpPr>
          <a:xfrm>
            <a:off x="1106760" y="1416915"/>
            <a:ext cx="10366103" cy="4870418"/>
            <a:chOff x="1106762" y="1416915"/>
            <a:chExt cx="10366101" cy="4870417"/>
          </a:xfrm>
        </p:grpSpPr>
        <p:grpSp>
          <p:nvGrpSpPr>
            <p:cNvPr id="4" name="Group 3"/>
            <p:cNvGrpSpPr>
              <a:grpSpLocks noChangeAspect="1"/>
            </p:cNvGrpSpPr>
            <p:nvPr/>
          </p:nvGrpSpPr>
          <p:grpSpPr bwMode="auto">
            <a:xfrm>
              <a:off x="1106762" y="2063839"/>
              <a:ext cx="3478786" cy="3695079"/>
              <a:chOff x="2469" y="1167"/>
              <a:chExt cx="2509" cy="2665"/>
            </a:xfrm>
          </p:grpSpPr>
          <p:sp>
            <p:nvSpPr>
              <p:cNvPr id="33" name="Freeform: Shape 4"/>
              <p:cNvSpPr>
                <a:spLocks/>
              </p:cNvSpPr>
              <p:nvPr/>
            </p:nvSpPr>
            <p:spPr bwMode="auto">
              <a:xfrm>
                <a:off x="4196" y="2445"/>
                <a:ext cx="720" cy="330"/>
              </a:xfrm>
              <a:custGeom>
                <a:avLst/>
                <a:gdLst>
                  <a:gd name="T0" fmla="*/ 720 w 720"/>
                  <a:gd name="T1" fmla="*/ 0 h 330"/>
                  <a:gd name="T2" fmla="*/ 430 w 720"/>
                  <a:gd name="T3" fmla="*/ 117 h 330"/>
                  <a:gd name="T4" fmla="*/ 189 w 720"/>
                  <a:gd name="T5" fmla="*/ 295 h 330"/>
                  <a:gd name="T6" fmla="*/ 87 w 720"/>
                  <a:gd name="T7" fmla="*/ 148 h 330"/>
                  <a:gd name="T8" fmla="*/ 0 w 720"/>
                  <a:gd name="T9" fmla="*/ 233 h 330"/>
                  <a:gd name="T10" fmla="*/ 160 w 720"/>
                  <a:gd name="T11" fmla="*/ 330 h 330"/>
                  <a:gd name="T12" fmla="*/ 297 w 720"/>
                  <a:gd name="T13" fmla="*/ 319 h 330"/>
                  <a:gd name="T14" fmla="*/ 720 w 720"/>
                  <a:gd name="T15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20" h="330">
                    <a:moveTo>
                      <a:pt x="720" y="0"/>
                    </a:moveTo>
                    <a:lnTo>
                      <a:pt x="430" y="117"/>
                    </a:lnTo>
                    <a:lnTo>
                      <a:pt x="189" y="295"/>
                    </a:lnTo>
                    <a:lnTo>
                      <a:pt x="87" y="148"/>
                    </a:lnTo>
                    <a:lnTo>
                      <a:pt x="0" y="233"/>
                    </a:lnTo>
                    <a:lnTo>
                      <a:pt x="160" y="330"/>
                    </a:lnTo>
                    <a:lnTo>
                      <a:pt x="297" y="319"/>
                    </a:lnTo>
                    <a:lnTo>
                      <a:pt x="720" y="0"/>
                    </a:lnTo>
                    <a:close/>
                  </a:path>
                </a:pathLst>
              </a:custGeom>
              <a:solidFill>
                <a:srgbClr val="325A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Freeform: Shape 5"/>
              <p:cNvSpPr>
                <a:spLocks/>
              </p:cNvSpPr>
              <p:nvPr/>
            </p:nvSpPr>
            <p:spPr bwMode="auto">
              <a:xfrm>
                <a:off x="3166" y="1375"/>
                <a:ext cx="557" cy="377"/>
              </a:xfrm>
              <a:custGeom>
                <a:avLst/>
                <a:gdLst>
                  <a:gd name="T0" fmla="*/ 0 w 557"/>
                  <a:gd name="T1" fmla="*/ 0 h 377"/>
                  <a:gd name="T2" fmla="*/ 0 w 557"/>
                  <a:gd name="T3" fmla="*/ 87 h 377"/>
                  <a:gd name="T4" fmla="*/ 384 w 557"/>
                  <a:gd name="T5" fmla="*/ 259 h 377"/>
                  <a:gd name="T6" fmla="*/ 404 w 557"/>
                  <a:gd name="T7" fmla="*/ 377 h 377"/>
                  <a:gd name="T8" fmla="*/ 557 w 557"/>
                  <a:gd name="T9" fmla="*/ 306 h 377"/>
                  <a:gd name="T10" fmla="*/ 556 w 557"/>
                  <a:gd name="T11" fmla="*/ 235 h 377"/>
                  <a:gd name="T12" fmla="*/ 0 w 557"/>
                  <a:gd name="T13" fmla="*/ 0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7" h="377">
                    <a:moveTo>
                      <a:pt x="0" y="0"/>
                    </a:moveTo>
                    <a:lnTo>
                      <a:pt x="0" y="87"/>
                    </a:lnTo>
                    <a:lnTo>
                      <a:pt x="384" y="259"/>
                    </a:lnTo>
                    <a:lnTo>
                      <a:pt x="404" y="377"/>
                    </a:lnTo>
                    <a:lnTo>
                      <a:pt x="557" y="306"/>
                    </a:lnTo>
                    <a:lnTo>
                      <a:pt x="556" y="23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Freeform: Shape 6"/>
              <p:cNvSpPr>
                <a:spLocks/>
              </p:cNvSpPr>
              <p:nvPr/>
            </p:nvSpPr>
            <p:spPr bwMode="auto">
              <a:xfrm>
                <a:off x="3065" y="2649"/>
                <a:ext cx="212" cy="784"/>
              </a:xfrm>
              <a:custGeom>
                <a:avLst/>
                <a:gdLst>
                  <a:gd name="T0" fmla="*/ 24 w 212"/>
                  <a:gd name="T1" fmla="*/ 784 h 784"/>
                  <a:gd name="T2" fmla="*/ 212 w 212"/>
                  <a:gd name="T3" fmla="*/ 685 h 784"/>
                  <a:gd name="T4" fmla="*/ 170 w 212"/>
                  <a:gd name="T5" fmla="*/ 0 h 784"/>
                  <a:gd name="T6" fmla="*/ 0 w 212"/>
                  <a:gd name="T7" fmla="*/ 97 h 784"/>
                  <a:gd name="T8" fmla="*/ 24 w 212"/>
                  <a:gd name="T9" fmla="*/ 784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2" h="784">
                    <a:moveTo>
                      <a:pt x="24" y="784"/>
                    </a:moveTo>
                    <a:lnTo>
                      <a:pt x="212" y="685"/>
                    </a:lnTo>
                    <a:lnTo>
                      <a:pt x="170" y="0"/>
                    </a:lnTo>
                    <a:lnTo>
                      <a:pt x="0" y="97"/>
                    </a:lnTo>
                    <a:lnTo>
                      <a:pt x="24" y="78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Freeform: Shape 7"/>
              <p:cNvSpPr>
                <a:spLocks/>
              </p:cNvSpPr>
              <p:nvPr/>
            </p:nvSpPr>
            <p:spPr bwMode="auto">
              <a:xfrm>
                <a:off x="3017" y="1634"/>
                <a:ext cx="638" cy="1033"/>
              </a:xfrm>
              <a:custGeom>
                <a:avLst/>
                <a:gdLst>
                  <a:gd name="T0" fmla="*/ 35 w 638"/>
                  <a:gd name="T1" fmla="*/ 1033 h 1033"/>
                  <a:gd name="T2" fmla="*/ 164 w 638"/>
                  <a:gd name="T3" fmla="*/ 973 h 1033"/>
                  <a:gd name="T4" fmla="*/ 150 w 638"/>
                  <a:gd name="T5" fmla="*/ 366 h 1033"/>
                  <a:gd name="T6" fmla="*/ 638 w 638"/>
                  <a:gd name="T7" fmla="*/ 85 h 1033"/>
                  <a:gd name="T8" fmla="*/ 638 w 638"/>
                  <a:gd name="T9" fmla="*/ 0 h 1033"/>
                  <a:gd name="T10" fmla="*/ 0 w 638"/>
                  <a:gd name="T11" fmla="*/ 268 h 1033"/>
                  <a:gd name="T12" fmla="*/ 35 w 638"/>
                  <a:gd name="T13" fmla="*/ 1033 h 10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8" h="1033">
                    <a:moveTo>
                      <a:pt x="35" y="1033"/>
                    </a:moveTo>
                    <a:lnTo>
                      <a:pt x="164" y="973"/>
                    </a:lnTo>
                    <a:lnTo>
                      <a:pt x="150" y="366"/>
                    </a:lnTo>
                    <a:lnTo>
                      <a:pt x="638" y="85"/>
                    </a:lnTo>
                    <a:lnTo>
                      <a:pt x="638" y="0"/>
                    </a:lnTo>
                    <a:lnTo>
                      <a:pt x="0" y="268"/>
                    </a:lnTo>
                    <a:lnTo>
                      <a:pt x="35" y="1033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8"/>
              <p:cNvSpPr>
                <a:spLocks/>
              </p:cNvSpPr>
              <p:nvPr/>
            </p:nvSpPr>
            <p:spPr bwMode="auto">
              <a:xfrm>
                <a:off x="4327" y="2740"/>
                <a:ext cx="95" cy="693"/>
              </a:xfrm>
              <a:custGeom>
                <a:avLst/>
                <a:gdLst>
                  <a:gd name="T0" fmla="*/ 58 w 95"/>
                  <a:gd name="T1" fmla="*/ 0 h 693"/>
                  <a:gd name="T2" fmla="*/ 0 w 95"/>
                  <a:gd name="T3" fmla="*/ 275 h 693"/>
                  <a:gd name="T4" fmla="*/ 29 w 95"/>
                  <a:gd name="T5" fmla="*/ 693 h 693"/>
                  <a:gd name="T6" fmla="*/ 95 w 95"/>
                  <a:gd name="T7" fmla="*/ 275 h 693"/>
                  <a:gd name="T8" fmla="*/ 58 w 95"/>
                  <a:gd name="T9" fmla="*/ 0 h 6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693">
                    <a:moveTo>
                      <a:pt x="58" y="0"/>
                    </a:moveTo>
                    <a:lnTo>
                      <a:pt x="0" y="275"/>
                    </a:lnTo>
                    <a:lnTo>
                      <a:pt x="29" y="693"/>
                    </a:lnTo>
                    <a:lnTo>
                      <a:pt x="95" y="275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B81F3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Freeform: Shape 9"/>
              <p:cNvSpPr>
                <a:spLocks/>
              </p:cNvSpPr>
              <p:nvPr/>
            </p:nvSpPr>
            <p:spPr bwMode="auto">
              <a:xfrm>
                <a:off x="4117" y="2638"/>
                <a:ext cx="279" cy="795"/>
              </a:xfrm>
              <a:custGeom>
                <a:avLst/>
                <a:gdLst>
                  <a:gd name="T0" fmla="*/ 279 w 279"/>
                  <a:gd name="T1" fmla="*/ 102 h 795"/>
                  <a:gd name="T2" fmla="*/ 82 w 279"/>
                  <a:gd name="T3" fmla="*/ 0 h 795"/>
                  <a:gd name="T4" fmla="*/ 0 w 279"/>
                  <a:gd name="T5" fmla="*/ 29 h 795"/>
                  <a:gd name="T6" fmla="*/ 24 w 279"/>
                  <a:gd name="T7" fmla="*/ 151 h 795"/>
                  <a:gd name="T8" fmla="*/ 113 w 279"/>
                  <a:gd name="T9" fmla="*/ 199 h 795"/>
                  <a:gd name="T10" fmla="*/ 199 w 279"/>
                  <a:gd name="T11" fmla="*/ 769 h 795"/>
                  <a:gd name="T12" fmla="*/ 250 w 279"/>
                  <a:gd name="T13" fmla="*/ 795 h 795"/>
                  <a:gd name="T14" fmla="*/ 279 w 279"/>
                  <a:gd name="T15" fmla="*/ 102 h 7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9" h="795">
                    <a:moveTo>
                      <a:pt x="279" y="102"/>
                    </a:moveTo>
                    <a:lnTo>
                      <a:pt x="82" y="0"/>
                    </a:lnTo>
                    <a:lnTo>
                      <a:pt x="0" y="29"/>
                    </a:lnTo>
                    <a:lnTo>
                      <a:pt x="24" y="151"/>
                    </a:lnTo>
                    <a:lnTo>
                      <a:pt x="113" y="199"/>
                    </a:lnTo>
                    <a:lnTo>
                      <a:pt x="199" y="769"/>
                    </a:lnTo>
                    <a:lnTo>
                      <a:pt x="250" y="795"/>
                    </a:lnTo>
                    <a:lnTo>
                      <a:pt x="279" y="102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Freeform: Shape 10"/>
              <p:cNvSpPr>
                <a:spLocks/>
              </p:cNvSpPr>
              <p:nvPr/>
            </p:nvSpPr>
            <p:spPr bwMode="auto">
              <a:xfrm>
                <a:off x="3718" y="1375"/>
                <a:ext cx="562" cy="361"/>
              </a:xfrm>
              <a:custGeom>
                <a:avLst/>
                <a:gdLst>
                  <a:gd name="T0" fmla="*/ 4 w 562"/>
                  <a:gd name="T1" fmla="*/ 235 h 361"/>
                  <a:gd name="T2" fmla="*/ 562 w 562"/>
                  <a:gd name="T3" fmla="*/ 0 h 361"/>
                  <a:gd name="T4" fmla="*/ 562 w 562"/>
                  <a:gd name="T5" fmla="*/ 66 h 361"/>
                  <a:gd name="T6" fmla="*/ 111 w 562"/>
                  <a:gd name="T7" fmla="*/ 259 h 361"/>
                  <a:gd name="T8" fmla="*/ 115 w 562"/>
                  <a:gd name="T9" fmla="*/ 361 h 361"/>
                  <a:gd name="T10" fmla="*/ 0 w 562"/>
                  <a:gd name="T11" fmla="*/ 335 h 361"/>
                  <a:gd name="T12" fmla="*/ 4 w 562"/>
                  <a:gd name="T13" fmla="*/ 235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62" h="361">
                    <a:moveTo>
                      <a:pt x="4" y="235"/>
                    </a:moveTo>
                    <a:lnTo>
                      <a:pt x="562" y="0"/>
                    </a:lnTo>
                    <a:lnTo>
                      <a:pt x="562" y="66"/>
                    </a:lnTo>
                    <a:lnTo>
                      <a:pt x="111" y="259"/>
                    </a:lnTo>
                    <a:lnTo>
                      <a:pt x="115" y="361"/>
                    </a:lnTo>
                    <a:lnTo>
                      <a:pt x="0" y="335"/>
                    </a:lnTo>
                    <a:lnTo>
                      <a:pt x="4" y="23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Freeform: Shape 11"/>
              <p:cNvSpPr>
                <a:spLocks/>
              </p:cNvSpPr>
              <p:nvPr/>
            </p:nvSpPr>
            <p:spPr bwMode="auto">
              <a:xfrm>
                <a:off x="3116" y="2689"/>
                <a:ext cx="1211" cy="427"/>
              </a:xfrm>
              <a:custGeom>
                <a:avLst/>
                <a:gdLst>
                  <a:gd name="T0" fmla="*/ 0 w 1211"/>
                  <a:gd name="T1" fmla="*/ 86 h 427"/>
                  <a:gd name="T2" fmla="*/ 148 w 1211"/>
                  <a:gd name="T3" fmla="*/ 0 h 427"/>
                  <a:gd name="T4" fmla="*/ 1131 w 1211"/>
                  <a:gd name="T5" fmla="*/ 44 h 427"/>
                  <a:gd name="T6" fmla="*/ 1211 w 1211"/>
                  <a:gd name="T7" fmla="*/ 86 h 427"/>
                  <a:gd name="T8" fmla="*/ 607 w 1211"/>
                  <a:gd name="T9" fmla="*/ 427 h 427"/>
                  <a:gd name="T10" fmla="*/ 0 w 1211"/>
                  <a:gd name="T11" fmla="*/ 86 h 4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11" h="427">
                    <a:moveTo>
                      <a:pt x="0" y="86"/>
                    </a:moveTo>
                    <a:lnTo>
                      <a:pt x="148" y="0"/>
                    </a:lnTo>
                    <a:lnTo>
                      <a:pt x="1131" y="44"/>
                    </a:lnTo>
                    <a:lnTo>
                      <a:pt x="1211" y="86"/>
                    </a:lnTo>
                    <a:lnTo>
                      <a:pt x="607" y="427"/>
                    </a:lnTo>
                    <a:lnTo>
                      <a:pt x="0" y="86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Freeform: Shape 12"/>
              <p:cNvSpPr>
                <a:spLocks/>
              </p:cNvSpPr>
              <p:nvPr/>
            </p:nvSpPr>
            <p:spPr bwMode="auto">
              <a:xfrm>
                <a:off x="4258" y="2328"/>
                <a:ext cx="658" cy="412"/>
              </a:xfrm>
              <a:custGeom>
                <a:avLst/>
                <a:gdLst>
                  <a:gd name="T0" fmla="*/ 658 w 658"/>
                  <a:gd name="T1" fmla="*/ 117 h 412"/>
                  <a:gd name="T2" fmla="*/ 445 w 658"/>
                  <a:gd name="T3" fmla="*/ 0 h 412"/>
                  <a:gd name="T4" fmla="*/ 0 w 658"/>
                  <a:gd name="T5" fmla="*/ 175 h 412"/>
                  <a:gd name="T6" fmla="*/ 58 w 658"/>
                  <a:gd name="T7" fmla="*/ 378 h 412"/>
                  <a:gd name="T8" fmla="*/ 127 w 658"/>
                  <a:gd name="T9" fmla="*/ 412 h 412"/>
                  <a:gd name="T10" fmla="*/ 658 w 658"/>
                  <a:gd name="T11" fmla="*/ 117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8" h="412">
                    <a:moveTo>
                      <a:pt x="658" y="117"/>
                    </a:moveTo>
                    <a:lnTo>
                      <a:pt x="445" y="0"/>
                    </a:lnTo>
                    <a:lnTo>
                      <a:pt x="0" y="175"/>
                    </a:lnTo>
                    <a:lnTo>
                      <a:pt x="58" y="378"/>
                    </a:lnTo>
                    <a:lnTo>
                      <a:pt x="127" y="412"/>
                    </a:lnTo>
                    <a:lnTo>
                      <a:pt x="658" y="117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Freeform: Shape 13"/>
              <p:cNvSpPr>
                <a:spLocks/>
              </p:cNvSpPr>
              <p:nvPr/>
            </p:nvSpPr>
            <p:spPr bwMode="auto">
              <a:xfrm>
                <a:off x="2547" y="2330"/>
                <a:ext cx="598" cy="410"/>
              </a:xfrm>
              <a:custGeom>
                <a:avLst/>
                <a:gdLst>
                  <a:gd name="T0" fmla="*/ 0 w 598"/>
                  <a:gd name="T1" fmla="*/ 109 h 410"/>
                  <a:gd name="T2" fmla="*/ 204 w 598"/>
                  <a:gd name="T3" fmla="*/ 0 h 410"/>
                  <a:gd name="T4" fmla="*/ 525 w 598"/>
                  <a:gd name="T5" fmla="*/ 331 h 410"/>
                  <a:gd name="T6" fmla="*/ 598 w 598"/>
                  <a:gd name="T7" fmla="*/ 297 h 410"/>
                  <a:gd name="T8" fmla="*/ 598 w 598"/>
                  <a:gd name="T9" fmla="*/ 371 h 410"/>
                  <a:gd name="T10" fmla="*/ 530 w 598"/>
                  <a:gd name="T11" fmla="*/ 410 h 410"/>
                  <a:gd name="T12" fmla="*/ 0 w 598"/>
                  <a:gd name="T13" fmla="*/ 109 h 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98" h="410">
                    <a:moveTo>
                      <a:pt x="0" y="109"/>
                    </a:moveTo>
                    <a:lnTo>
                      <a:pt x="204" y="0"/>
                    </a:lnTo>
                    <a:lnTo>
                      <a:pt x="525" y="331"/>
                    </a:lnTo>
                    <a:lnTo>
                      <a:pt x="598" y="297"/>
                    </a:lnTo>
                    <a:lnTo>
                      <a:pt x="598" y="371"/>
                    </a:lnTo>
                    <a:lnTo>
                      <a:pt x="530" y="410"/>
                    </a:lnTo>
                    <a:lnTo>
                      <a:pt x="0" y="109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Freeform: Shape 14"/>
              <p:cNvSpPr>
                <a:spLocks/>
              </p:cNvSpPr>
              <p:nvPr/>
            </p:nvSpPr>
            <p:spPr bwMode="auto">
              <a:xfrm>
                <a:off x="2547" y="2441"/>
                <a:ext cx="554" cy="988"/>
              </a:xfrm>
              <a:custGeom>
                <a:avLst/>
                <a:gdLst>
                  <a:gd name="T0" fmla="*/ 45 w 554"/>
                  <a:gd name="T1" fmla="*/ 669 h 988"/>
                  <a:gd name="T2" fmla="*/ 554 w 554"/>
                  <a:gd name="T3" fmla="*/ 988 h 988"/>
                  <a:gd name="T4" fmla="*/ 530 w 554"/>
                  <a:gd name="T5" fmla="*/ 301 h 988"/>
                  <a:gd name="T6" fmla="*/ 0 w 554"/>
                  <a:gd name="T7" fmla="*/ 0 h 988"/>
                  <a:gd name="T8" fmla="*/ 45 w 554"/>
                  <a:gd name="T9" fmla="*/ 669 h 9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4" h="988">
                    <a:moveTo>
                      <a:pt x="45" y="669"/>
                    </a:moveTo>
                    <a:lnTo>
                      <a:pt x="554" y="988"/>
                    </a:lnTo>
                    <a:lnTo>
                      <a:pt x="530" y="301"/>
                    </a:lnTo>
                    <a:lnTo>
                      <a:pt x="0" y="0"/>
                    </a:lnTo>
                    <a:lnTo>
                      <a:pt x="45" y="66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Freeform: Shape 15"/>
              <p:cNvSpPr>
                <a:spLocks/>
              </p:cNvSpPr>
              <p:nvPr/>
            </p:nvSpPr>
            <p:spPr bwMode="auto">
              <a:xfrm>
                <a:off x="2474" y="1630"/>
                <a:ext cx="591" cy="1028"/>
              </a:xfrm>
              <a:custGeom>
                <a:avLst/>
                <a:gdLst>
                  <a:gd name="T0" fmla="*/ 53 w 591"/>
                  <a:gd name="T1" fmla="*/ 731 h 1028"/>
                  <a:gd name="T2" fmla="*/ 591 w 591"/>
                  <a:gd name="T3" fmla="*/ 1028 h 1028"/>
                  <a:gd name="T4" fmla="*/ 556 w 591"/>
                  <a:gd name="T5" fmla="*/ 263 h 1028"/>
                  <a:gd name="T6" fmla="*/ 0 w 591"/>
                  <a:gd name="T7" fmla="*/ 0 h 1028"/>
                  <a:gd name="T8" fmla="*/ 53 w 591"/>
                  <a:gd name="T9" fmla="*/ 731 h 1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1" h="1028">
                    <a:moveTo>
                      <a:pt x="53" y="731"/>
                    </a:moveTo>
                    <a:lnTo>
                      <a:pt x="591" y="1028"/>
                    </a:lnTo>
                    <a:lnTo>
                      <a:pt x="556" y="263"/>
                    </a:lnTo>
                    <a:lnTo>
                      <a:pt x="0" y="0"/>
                    </a:lnTo>
                    <a:lnTo>
                      <a:pt x="53" y="731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Freeform: Shape 16"/>
              <p:cNvSpPr>
                <a:spLocks/>
              </p:cNvSpPr>
              <p:nvPr/>
            </p:nvSpPr>
            <p:spPr bwMode="auto">
              <a:xfrm>
                <a:off x="3787" y="1639"/>
                <a:ext cx="635" cy="1028"/>
              </a:xfrm>
              <a:custGeom>
                <a:avLst/>
                <a:gdLst>
                  <a:gd name="T0" fmla="*/ 0 w 635"/>
                  <a:gd name="T1" fmla="*/ 0 h 1028"/>
                  <a:gd name="T2" fmla="*/ 0 w 635"/>
                  <a:gd name="T3" fmla="*/ 88 h 1028"/>
                  <a:gd name="T4" fmla="*/ 503 w 635"/>
                  <a:gd name="T5" fmla="*/ 310 h 1028"/>
                  <a:gd name="T6" fmla="*/ 503 w 635"/>
                  <a:gd name="T7" fmla="*/ 988 h 1028"/>
                  <a:gd name="T8" fmla="*/ 598 w 635"/>
                  <a:gd name="T9" fmla="*/ 1028 h 1028"/>
                  <a:gd name="T10" fmla="*/ 635 w 635"/>
                  <a:gd name="T11" fmla="*/ 265 h 1028"/>
                  <a:gd name="T12" fmla="*/ 0 w 635"/>
                  <a:gd name="T13" fmla="*/ 0 h 1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5" h="1028">
                    <a:moveTo>
                      <a:pt x="0" y="0"/>
                    </a:moveTo>
                    <a:lnTo>
                      <a:pt x="0" y="88"/>
                    </a:lnTo>
                    <a:lnTo>
                      <a:pt x="503" y="310"/>
                    </a:lnTo>
                    <a:lnTo>
                      <a:pt x="503" y="988"/>
                    </a:lnTo>
                    <a:lnTo>
                      <a:pt x="598" y="1028"/>
                    </a:lnTo>
                    <a:lnTo>
                      <a:pt x="635" y="26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Freeform: Shape 17"/>
              <p:cNvSpPr>
                <a:spLocks/>
              </p:cNvSpPr>
              <p:nvPr/>
            </p:nvSpPr>
            <p:spPr bwMode="auto">
              <a:xfrm>
                <a:off x="3089" y="1933"/>
                <a:ext cx="634" cy="1097"/>
              </a:xfrm>
              <a:custGeom>
                <a:avLst/>
                <a:gdLst>
                  <a:gd name="T0" fmla="*/ 0 w 634"/>
                  <a:gd name="T1" fmla="*/ 0 h 1097"/>
                  <a:gd name="T2" fmla="*/ 27 w 634"/>
                  <a:gd name="T3" fmla="*/ 767 h 1097"/>
                  <a:gd name="T4" fmla="*/ 634 w 634"/>
                  <a:gd name="T5" fmla="*/ 1097 h 1097"/>
                  <a:gd name="T6" fmla="*/ 634 w 634"/>
                  <a:gd name="T7" fmla="*/ 300 h 1097"/>
                  <a:gd name="T8" fmla="*/ 0 w 634"/>
                  <a:gd name="T9" fmla="*/ 0 h 1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4" h="1097">
                    <a:moveTo>
                      <a:pt x="0" y="0"/>
                    </a:moveTo>
                    <a:lnTo>
                      <a:pt x="27" y="767"/>
                    </a:lnTo>
                    <a:lnTo>
                      <a:pt x="634" y="1097"/>
                    </a:lnTo>
                    <a:lnTo>
                      <a:pt x="634" y="3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Freeform: Shape 18"/>
              <p:cNvSpPr>
                <a:spLocks/>
              </p:cNvSpPr>
              <p:nvPr/>
            </p:nvSpPr>
            <p:spPr bwMode="auto">
              <a:xfrm>
                <a:off x="3116" y="2775"/>
                <a:ext cx="607" cy="1057"/>
              </a:xfrm>
              <a:custGeom>
                <a:avLst/>
                <a:gdLst>
                  <a:gd name="T0" fmla="*/ 607 w 607"/>
                  <a:gd name="T1" fmla="*/ 1057 h 1057"/>
                  <a:gd name="T2" fmla="*/ 607 w 607"/>
                  <a:gd name="T3" fmla="*/ 341 h 1057"/>
                  <a:gd name="T4" fmla="*/ 0 w 607"/>
                  <a:gd name="T5" fmla="*/ 0 h 1057"/>
                  <a:gd name="T6" fmla="*/ 30 w 607"/>
                  <a:gd name="T7" fmla="*/ 693 h 1057"/>
                  <a:gd name="T8" fmla="*/ 607 w 607"/>
                  <a:gd name="T9" fmla="*/ 1057 h 10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7" h="1057">
                    <a:moveTo>
                      <a:pt x="607" y="1057"/>
                    </a:moveTo>
                    <a:lnTo>
                      <a:pt x="607" y="341"/>
                    </a:lnTo>
                    <a:lnTo>
                      <a:pt x="0" y="0"/>
                    </a:lnTo>
                    <a:lnTo>
                      <a:pt x="30" y="693"/>
                    </a:lnTo>
                    <a:lnTo>
                      <a:pt x="607" y="1057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Freeform: Shape 19"/>
              <p:cNvSpPr>
                <a:spLocks/>
              </p:cNvSpPr>
              <p:nvPr/>
            </p:nvSpPr>
            <p:spPr bwMode="auto">
              <a:xfrm>
                <a:off x="3723" y="2775"/>
                <a:ext cx="604" cy="1057"/>
              </a:xfrm>
              <a:custGeom>
                <a:avLst/>
                <a:gdLst>
                  <a:gd name="T0" fmla="*/ 0 w 604"/>
                  <a:gd name="T1" fmla="*/ 341 h 1057"/>
                  <a:gd name="T2" fmla="*/ 604 w 604"/>
                  <a:gd name="T3" fmla="*/ 0 h 1057"/>
                  <a:gd name="T4" fmla="*/ 580 w 604"/>
                  <a:gd name="T5" fmla="*/ 693 h 1057"/>
                  <a:gd name="T6" fmla="*/ 0 w 604"/>
                  <a:gd name="T7" fmla="*/ 1057 h 1057"/>
                  <a:gd name="T8" fmla="*/ 0 w 604"/>
                  <a:gd name="T9" fmla="*/ 341 h 10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4" h="1057">
                    <a:moveTo>
                      <a:pt x="0" y="341"/>
                    </a:moveTo>
                    <a:lnTo>
                      <a:pt x="604" y="0"/>
                    </a:lnTo>
                    <a:lnTo>
                      <a:pt x="580" y="693"/>
                    </a:lnTo>
                    <a:lnTo>
                      <a:pt x="0" y="1057"/>
                    </a:lnTo>
                    <a:lnTo>
                      <a:pt x="0" y="34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Freeform: Shape 20"/>
              <p:cNvSpPr>
                <a:spLocks/>
              </p:cNvSpPr>
              <p:nvPr/>
            </p:nvSpPr>
            <p:spPr bwMode="auto">
              <a:xfrm>
                <a:off x="3723" y="1933"/>
                <a:ext cx="633" cy="1097"/>
              </a:xfrm>
              <a:custGeom>
                <a:avLst/>
                <a:gdLst>
                  <a:gd name="T0" fmla="*/ 0 w 633"/>
                  <a:gd name="T1" fmla="*/ 300 h 1097"/>
                  <a:gd name="T2" fmla="*/ 633 w 633"/>
                  <a:gd name="T3" fmla="*/ 0 h 1097"/>
                  <a:gd name="T4" fmla="*/ 604 w 633"/>
                  <a:gd name="T5" fmla="*/ 767 h 1097"/>
                  <a:gd name="T6" fmla="*/ 0 w 633"/>
                  <a:gd name="T7" fmla="*/ 1097 h 1097"/>
                  <a:gd name="T8" fmla="*/ 0 w 633"/>
                  <a:gd name="T9" fmla="*/ 300 h 1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3" h="1097">
                    <a:moveTo>
                      <a:pt x="0" y="300"/>
                    </a:moveTo>
                    <a:lnTo>
                      <a:pt x="633" y="0"/>
                    </a:lnTo>
                    <a:lnTo>
                      <a:pt x="604" y="767"/>
                    </a:lnTo>
                    <a:lnTo>
                      <a:pt x="0" y="1097"/>
                    </a:lnTo>
                    <a:lnTo>
                      <a:pt x="0" y="300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Freeform: Shape 21"/>
              <p:cNvSpPr>
                <a:spLocks/>
              </p:cNvSpPr>
              <p:nvPr/>
            </p:nvSpPr>
            <p:spPr bwMode="auto">
              <a:xfrm>
                <a:off x="4374" y="1639"/>
                <a:ext cx="593" cy="1028"/>
              </a:xfrm>
              <a:custGeom>
                <a:avLst/>
                <a:gdLst>
                  <a:gd name="T0" fmla="*/ 37 w 593"/>
                  <a:gd name="T1" fmla="*/ 265 h 1028"/>
                  <a:gd name="T2" fmla="*/ 0 w 593"/>
                  <a:gd name="T3" fmla="*/ 1028 h 1028"/>
                  <a:gd name="T4" fmla="*/ 538 w 593"/>
                  <a:gd name="T5" fmla="*/ 729 h 1028"/>
                  <a:gd name="T6" fmla="*/ 593 w 593"/>
                  <a:gd name="T7" fmla="*/ 0 h 1028"/>
                  <a:gd name="T8" fmla="*/ 37 w 593"/>
                  <a:gd name="T9" fmla="*/ 265 h 1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3" h="1028">
                    <a:moveTo>
                      <a:pt x="37" y="265"/>
                    </a:moveTo>
                    <a:lnTo>
                      <a:pt x="0" y="1028"/>
                    </a:lnTo>
                    <a:lnTo>
                      <a:pt x="538" y="729"/>
                    </a:lnTo>
                    <a:lnTo>
                      <a:pt x="593" y="0"/>
                    </a:lnTo>
                    <a:lnTo>
                      <a:pt x="37" y="26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Freeform: Shape 22"/>
              <p:cNvSpPr>
                <a:spLocks/>
              </p:cNvSpPr>
              <p:nvPr/>
            </p:nvSpPr>
            <p:spPr bwMode="auto">
              <a:xfrm>
                <a:off x="4356" y="2445"/>
                <a:ext cx="560" cy="988"/>
              </a:xfrm>
              <a:custGeom>
                <a:avLst/>
                <a:gdLst>
                  <a:gd name="T0" fmla="*/ 0 w 560"/>
                  <a:gd name="T1" fmla="*/ 988 h 988"/>
                  <a:gd name="T2" fmla="*/ 29 w 560"/>
                  <a:gd name="T3" fmla="*/ 295 h 988"/>
                  <a:gd name="T4" fmla="*/ 560 w 560"/>
                  <a:gd name="T5" fmla="*/ 0 h 988"/>
                  <a:gd name="T6" fmla="*/ 511 w 560"/>
                  <a:gd name="T7" fmla="*/ 665 h 988"/>
                  <a:gd name="T8" fmla="*/ 0 w 560"/>
                  <a:gd name="T9" fmla="*/ 988 h 9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0" h="988">
                    <a:moveTo>
                      <a:pt x="0" y="988"/>
                    </a:moveTo>
                    <a:lnTo>
                      <a:pt x="29" y="295"/>
                    </a:lnTo>
                    <a:lnTo>
                      <a:pt x="560" y="0"/>
                    </a:lnTo>
                    <a:lnTo>
                      <a:pt x="511" y="665"/>
                    </a:lnTo>
                    <a:lnTo>
                      <a:pt x="0" y="988"/>
                    </a:ln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Freeform: Shape 23"/>
              <p:cNvSpPr>
                <a:spLocks/>
              </p:cNvSpPr>
              <p:nvPr/>
            </p:nvSpPr>
            <p:spPr bwMode="auto">
              <a:xfrm>
                <a:off x="3089" y="1663"/>
                <a:ext cx="1267" cy="570"/>
              </a:xfrm>
              <a:custGeom>
                <a:avLst/>
                <a:gdLst>
                  <a:gd name="T0" fmla="*/ 0 w 1267"/>
                  <a:gd name="T1" fmla="*/ 270 h 570"/>
                  <a:gd name="T2" fmla="*/ 634 w 1267"/>
                  <a:gd name="T3" fmla="*/ 0 h 570"/>
                  <a:gd name="T4" fmla="*/ 1267 w 1267"/>
                  <a:gd name="T5" fmla="*/ 270 h 570"/>
                  <a:gd name="T6" fmla="*/ 634 w 1267"/>
                  <a:gd name="T7" fmla="*/ 570 h 570"/>
                  <a:gd name="T8" fmla="*/ 0 w 1267"/>
                  <a:gd name="T9" fmla="*/ 270 h 5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7" h="570">
                    <a:moveTo>
                      <a:pt x="0" y="270"/>
                    </a:moveTo>
                    <a:lnTo>
                      <a:pt x="634" y="0"/>
                    </a:lnTo>
                    <a:lnTo>
                      <a:pt x="1267" y="270"/>
                    </a:lnTo>
                    <a:lnTo>
                      <a:pt x="634" y="570"/>
                    </a:lnTo>
                    <a:lnTo>
                      <a:pt x="0" y="27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Freeform: Shape 24"/>
              <p:cNvSpPr>
                <a:spLocks/>
              </p:cNvSpPr>
              <p:nvPr/>
            </p:nvSpPr>
            <p:spPr bwMode="auto">
              <a:xfrm>
                <a:off x="2469" y="1399"/>
                <a:ext cx="1194" cy="503"/>
              </a:xfrm>
              <a:custGeom>
                <a:avLst/>
                <a:gdLst>
                  <a:gd name="T0" fmla="*/ 0 w 1194"/>
                  <a:gd name="T1" fmla="*/ 240 h 503"/>
                  <a:gd name="T2" fmla="*/ 631 w 1194"/>
                  <a:gd name="T3" fmla="*/ 0 h 503"/>
                  <a:gd name="T4" fmla="*/ 1194 w 1194"/>
                  <a:gd name="T5" fmla="*/ 235 h 503"/>
                  <a:gd name="T6" fmla="*/ 556 w 1194"/>
                  <a:gd name="T7" fmla="*/ 503 h 503"/>
                  <a:gd name="T8" fmla="*/ 0 w 1194"/>
                  <a:gd name="T9" fmla="*/ 240 h 5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94" h="503">
                    <a:moveTo>
                      <a:pt x="0" y="240"/>
                    </a:moveTo>
                    <a:lnTo>
                      <a:pt x="631" y="0"/>
                    </a:lnTo>
                    <a:lnTo>
                      <a:pt x="1194" y="235"/>
                    </a:lnTo>
                    <a:lnTo>
                      <a:pt x="556" y="503"/>
                    </a:lnTo>
                    <a:lnTo>
                      <a:pt x="0" y="24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Freeform: Shape 25"/>
              <p:cNvSpPr>
                <a:spLocks/>
              </p:cNvSpPr>
              <p:nvPr/>
            </p:nvSpPr>
            <p:spPr bwMode="auto">
              <a:xfrm>
                <a:off x="3787" y="1399"/>
                <a:ext cx="1191" cy="505"/>
              </a:xfrm>
              <a:custGeom>
                <a:avLst/>
                <a:gdLst>
                  <a:gd name="T0" fmla="*/ 635 w 1191"/>
                  <a:gd name="T1" fmla="*/ 505 h 505"/>
                  <a:gd name="T2" fmla="*/ 0 w 1191"/>
                  <a:gd name="T3" fmla="*/ 240 h 505"/>
                  <a:gd name="T4" fmla="*/ 564 w 1191"/>
                  <a:gd name="T5" fmla="*/ 0 h 505"/>
                  <a:gd name="T6" fmla="*/ 1191 w 1191"/>
                  <a:gd name="T7" fmla="*/ 240 h 505"/>
                  <a:gd name="T8" fmla="*/ 635 w 1191"/>
                  <a:gd name="T9" fmla="*/ 505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91" h="505">
                    <a:moveTo>
                      <a:pt x="635" y="505"/>
                    </a:moveTo>
                    <a:lnTo>
                      <a:pt x="0" y="240"/>
                    </a:lnTo>
                    <a:lnTo>
                      <a:pt x="564" y="0"/>
                    </a:lnTo>
                    <a:lnTo>
                      <a:pt x="1191" y="240"/>
                    </a:lnTo>
                    <a:lnTo>
                      <a:pt x="635" y="50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Freeform: Shape 26"/>
              <p:cNvSpPr>
                <a:spLocks/>
              </p:cNvSpPr>
              <p:nvPr/>
            </p:nvSpPr>
            <p:spPr bwMode="auto">
              <a:xfrm>
                <a:off x="3162" y="1167"/>
                <a:ext cx="1123" cy="445"/>
              </a:xfrm>
              <a:custGeom>
                <a:avLst/>
                <a:gdLst>
                  <a:gd name="T0" fmla="*/ 560 w 1123"/>
                  <a:gd name="T1" fmla="*/ 0 h 445"/>
                  <a:gd name="T2" fmla="*/ 1123 w 1123"/>
                  <a:gd name="T3" fmla="*/ 208 h 445"/>
                  <a:gd name="T4" fmla="*/ 560 w 1123"/>
                  <a:gd name="T5" fmla="*/ 445 h 445"/>
                  <a:gd name="T6" fmla="*/ 0 w 1123"/>
                  <a:gd name="T7" fmla="*/ 208 h 445"/>
                  <a:gd name="T8" fmla="*/ 560 w 1123"/>
                  <a:gd name="T9" fmla="*/ 0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3" h="445">
                    <a:moveTo>
                      <a:pt x="560" y="0"/>
                    </a:moveTo>
                    <a:lnTo>
                      <a:pt x="1123" y="208"/>
                    </a:lnTo>
                    <a:lnTo>
                      <a:pt x="560" y="445"/>
                    </a:lnTo>
                    <a:lnTo>
                      <a:pt x="0" y="208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5" name="Group 29"/>
            <p:cNvGrpSpPr/>
            <p:nvPr/>
          </p:nvGrpSpPr>
          <p:grpSpPr>
            <a:xfrm>
              <a:off x="5416878" y="2505397"/>
              <a:ext cx="940965" cy="940965"/>
              <a:chOff x="6832990" y="2145682"/>
              <a:chExt cx="823913" cy="823913"/>
            </a:xfrm>
          </p:grpSpPr>
          <p:sp>
            <p:nvSpPr>
              <p:cNvPr id="31" name="Oval 30"/>
              <p:cNvSpPr>
                <a:spLocks/>
              </p:cNvSpPr>
              <p:nvPr/>
            </p:nvSpPr>
            <p:spPr bwMode="auto">
              <a:xfrm>
                <a:off x="6832990" y="2145682"/>
                <a:ext cx="823913" cy="823913"/>
              </a:xfrm>
              <a:prstGeom prst="ellipse">
                <a:avLst/>
              </a:prstGeom>
              <a:solidFill>
                <a:schemeClr val="accent1"/>
              </a:solidFill>
              <a:ln w="57150">
                <a:noFill/>
                <a:round/>
                <a:headEnd/>
                <a:tailEnd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Freeform: Shape 31"/>
              <p:cNvSpPr>
                <a:spLocks/>
              </p:cNvSpPr>
              <p:nvPr/>
            </p:nvSpPr>
            <p:spPr bwMode="auto">
              <a:xfrm>
                <a:off x="7099504" y="2364371"/>
                <a:ext cx="290883" cy="386534"/>
              </a:xfrm>
              <a:custGeom>
                <a:avLst/>
                <a:gdLst>
                  <a:gd name="T0" fmla="*/ 168 w 192"/>
                  <a:gd name="T1" fmla="*/ 64 h 256"/>
                  <a:gd name="T2" fmla="*/ 168 w 192"/>
                  <a:gd name="T3" fmla="*/ 40 h 256"/>
                  <a:gd name="T4" fmla="*/ 184 w 192"/>
                  <a:gd name="T5" fmla="*/ 40 h 256"/>
                  <a:gd name="T6" fmla="*/ 192 w 192"/>
                  <a:gd name="T7" fmla="*/ 32 h 256"/>
                  <a:gd name="T8" fmla="*/ 192 w 192"/>
                  <a:gd name="T9" fmla="*/ 8 h 256"/>
                  <a:gd name="T10" fmla="*/ 184 w 192"/>
                  <a:gd name="T11" fmla="*/ 0 h 256"/>
                  <a:gd name="T12" fmla="*/ 8 w 192"/>
                  <a:gd name="T13" fmla="*/ 0 h 256"/>
                  <a:gd name="T14" fmla="*/ 0 w 192"/>
                  <a:gd name="T15" fmla="*/ 8 h 256"/>
                  <a:gd name="T16" fmla="*/ 0 w 192"/>
                  <a:gd name="T17" fmla="*/ 32 h 256"/>
                  <a:gd name="T18" fmla="*/ 8 w 192"/>
                  <a:gd name="T19" fmla="*/ 40 h 256"/>
                  <a:gd name="T20" fmla="*/ 24 w 192"/>
                  <a:gd name="T21" fmla="*/ 40 h 256"/>
                  <a:gd name="T22" fmla="*/ 24 w 192"/>
                  <a:gd name="T23" fmla="*/ 64 h 256"/>
                  <a:gd name="T24" fmla="*/ 63 w 192"/>
                  <a:gd name="T25" fmla="*/ 128 h 256"/>
                  <a:gd name="T26" fmla="*/ 24 w 192"/>
                  <a:gd name="T27" fmla="*/ 192 h 256"/>
                  <a:gd name="T28" fmla="*/ 24 w 192"/>
                  <a:gd name="T29" fmla="*/ 216 h 256"/>
                  <a:gd name="T30" fmla="*/ 8 w 192"/>
                  <a:gd name="T31" fmla="*/ 216 h 256"/>
                  <a:gd name="T32" fmla="*/ 0 w 192"/>
                  <a:gd name="T33" fmla="*/ 224 h 256"/>
                  <a:gd name="T34" fmla="*/ 0 w 192"/>
                  <a:gd name="T35" fmla="*/ 248 h 256"/>
                  <a:gd name="T36" fmla="*/ 8 w 192"/>
                  <a:gd name="T37" fmla="*/ 256 h 256"/>
                  <a:gd name="T38" fmla="*/ 184 w 192"/>
                  <a:gd name="T39" fmla="*/ 256 h 256"/>
                  <a:gd name="T40" fmla="*/ 192 w 192"/>
                  <a:gd name="T41" fmla="*/ 248 h 256"/>
                  <a:gd name="T42" fmla="*/ 192 w 192"/>
                  <a:gd name="T43" fmla="*/ 224 h 256"/>
                  <a:gd name="T44" fmla="*/ 184 w 192"/>
                  <a:gd name="T45" fmla="*/ 216 h 256"/>
                  <a:gd name="T46" fmla="*/ 168 w 192"/>
                  <a:gd name="T47" fmla="*/ 216 h 256"/>
                  <a:gd name="T48" fmla="*/ 168 w 192"/>
                  <a:gd name="T49" fmla="*/ 192 h 256"/>
                  <a:gd name="T50" fmla="*/ 129 w 192"/>
                  <a:gd name="T51" fmla="*/ 128 h 256"/>
                  <a:gd name="T52" fmla="*/ 168 w 192"/>
                  <a:gd name="T53" fmla="*/ 64 h 256"/>
                  <a:gd name="T54" fmla="*/ 16 w 192"/>
                  <a:gd name="T55" fmla="*/ 16 h 256"/>
                  <a:gd name="T56" fmla="*/ 176 w 192"/>
                  <a:gd name="T57" fmla="*/ 16 h 256"/>
                  <a:gd name="T58" fmla="*/ 176 w 192"/>
                  <a:gd name="T59" fmla="*/ 24 h 256"/>
                  <a:gd name="T60" fmla="*/ 16 w 192"/>
                  <a:gd name="T61" fmla="*/ 24 h 256"/>
                  <a:gd name="T62" fmla="*/ 16 w 192"/>
                  <a:gd name="T63" fmla="*/ 16 h 256"/>
                  <a:gd name="T64" fmla="*/ 176 w 192"/>
                  <a:gd name="T65" fmla="*/ 240 h 256"/>
                  <a:gd name="T66" fmla="*/ 16 w 192"/>
                  <a:gd name="T67" fmla="*/ 240 h 256"/>
                  <a:gd name="T68" fmla="*/ 16 w 192"/>
                  <a:gd name="T69" fmla="*/ 232 h 256"/>
                  <a:gd name="T70" fmla="*/ 176 w 192"/>
                  <a:gd name="T71" fmla="*/ 232 h 256"/>
                  <a:gd name="T72" fmla="*/ 176 w 192"/>
                  <a:gd name="T73" fmla="*/ 240 h 256"/>
                  <a:gd name="T74" fmla="*/ 152 w 192"/>
                  <a:gd name="T75" fmla="*/ 192 h 256"/>
                  <a:gd name="T76" fmla="*/ 152 w 192"/>
                  <a:gd name="T77" fmla="*/ 216 h 256"/>
                  <a:gd name="T78" fmla="*/ 40 w 192"/>
                  <a:gd name="T79" fmla="*/ 216 h 256"/>
                  <a:gd name="T80" fmla="*/ 40 w 192"/>
                  <a:gd name="T81" fmla="*/ 192 h 256"/>
                  <a:gd name="T82" fmla="*/ 96 w 192"/>
                  <a:gd name="T83" fmla="*/ 136 h 256"/>
                  <a:gd name="T84" fmla="*/ 152 w 192"/>
                  <a:gd name="T85" fmla="*/ 192 h 256"/>
                  <a:gd name="T86" fmla="*/ 96 w 192"/>
                  <a:gd name="T87" fmla="*/ 120 h 256"/>
                  <a:gd name="T88" fmla="*/ 40 w 192"/>
                  <a:gd name="T89" fmla="*/ 64 h 256"/>
                  <a:gd name="T90" fmla="*/ 40 w 192"/>
                  <a:gd name="T91" fmla="*/ 40 h 256"/>
                  <a:gd name="T92" fmla="*/ 152 w 192"/>
                  <a:gd name="T93" fmla="*/ 40 h 256"/>
                  <a:gd name="T94" fmla="*/ 152 w 192"/>
                  <a:gd name="T95" fmla="*/ 64 h 256"/>
                  <a:gd name="T96" fmla="*/ 96 w 192"/>
                  <a:gd name="T97" fmla="*/ 120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92" h="256">
                    <a:moveTo>
                      <a:pt x="168" y="64"/>
                    </a:moveTo>
                    <a:cubicBezTo>
                      <a:pt x="168" y="40"/>
                      <a:pt x="168" y="40"/>
                      <a:pt x="168" y="40"/>
                    </a:cubicBezTo>
                    <a:cubicBezTo>
                      <a:pt x="184" y="40"/>
                      <a:pt x="184" y="40"/>
                      <a:pt x="184" y="40"/>
                    </a:cubicBezTo>
                    <a:cubicBezTo>
                      <a:pt x="188" y="40"/>
                      <a:pt x="192" y="36"/>
                      <a:pt x="192" y="32"/>
                    </a:cubicBezTo>
                    <a:cubicBezTo>
                      <a:pt x="192" y="8"/>
                      <a:pt x="192" y="8"/>
                      <a:pt x="192" y="8"/>
                    </a:cubicBezTo>
                    <a:cubicBezTo>
                      <a:pt x="192" y="4"/>
                      <a:pt x="188" y="0"/>
                      <a:pt x="184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6"/>
                      <a:pt x="4" y="40"/>
                      <a:pt x="8" y="40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64"/>
                      <a:pt x="24" y="64"/>
                      <a:pt x="24" y="64"/>
                    </a:cubicBezTo>
                    <a:cubicBezTo>
                      <a:pt x="24" y="92"/>
                      <a:pt x="40" y="116"/>
                      <a:pt x="63" y="128"/>
                    </a:cubicBezTo>
                    <a:cubicBezTo>
                      <a:pt x="40" y="140"/>
                      <a:pt x="24" y="164"/>
                      <a:pt x="24" y="192"/>
                    </a:cubicBezTo>
                    <a:cubicBezTo>
                      <a:pt x="24" y="216"/>
                      <a:pt x="24" y="216"/>
                      <a:pt x="24" y="216"/>
                    </a:cubicBezTo>
                    <a:cubicBezTo>
                      <a:pt x="8" y="216"/>
                      <a:pt x="8" y="216"/>
                      <a:pt x="8" y="216"/>
                    </a:cubicBezTo>
                    <a:cubicBezTo>
                      <a:pt x="4" y="216"/>
                      <a:pt x="0" y="220"/>
                      <a:pt x="0" y="224"/>
                    </a:cubicBezTo>
                    <a:cubicBezTo>
                      <a:pt x="0" y="248"/>
                      <a:pt x="0" y="248"/>
                      <a:pt x="0" y="248"/>
                    </a:cubicBezTo>
                    <a:cubicBezTo>
                      <a:pt x="0" y="252"/>
                      <a:pt x="4" y="256"/>
                      <a:pt x="8" y="256"/>
                    </a:cubicBezTo>
                    <a:cubicBezTo>
                      <a:pt x="184" y="256"/>
                      <a:pt x="184" y="256"/>
                      <a:pt x="184" y="256"/>
                    </a:cubicBezTo>
                    <a:cubicBezTo>
                      <a:pt x="188" y="256"/>
                      <a:pt x="192" y="252"/>
                      <a:pt x="192" y="248"/>
                    </a:cubicBezTo>
                    <a:cubicBezTo>
                      <a:pt x="192" y="224"/>
                      <a:pt x="192" y="224"/>
                      <a:pt x="192" y="224"/>
                    </a:cubicBezTo>
                    <a:cubicBezTo>
                      <a:pt x="192" y="220"/>
                      <a:pt x="188" y="216"/>
                      <a:pt x="184" y="216"/>
                    </a:cubicBezTo>
                    <a:cubicBezTo>
                      <a:pt x="168" y="216"/>
                      <a:pt x="168" y="216"/>
                      <a:pt x="168" y="216"/>
                    </a:cubicBezTo>
                    <a:cubicBezTo>
                      <a:pt x="168" y="192"/>
                      <a:pt x="168" y="192"/>
                      <a:pt x="168" y="192"/>
                    </a:cubicBezTo>
                    <a:cubicBezTo>
                      <a:pt x="168" y="164"/>
                      <a:pt x="152" y="140"/>
                      <a:pt x="129" y="128"/>
                    </a:cubicBezTo>
                    <a:cubicBezTo>
                      <a:pt x="152" y="116"/>
                      <a:pt x="168" y="92"/>
                      <a:pt x="168" y="64"/>
                    </a:cubicBezTo>
                    <a:close/>
                    <a:moveTo>
                      <a:pt x="16" y="16"/>
                    </a:moveTo>
                    <a:cubicBezTo>
                      <a:pt x="176" y="16"/>
                      <a:pt x="176" y="16"/>
                      <a:pt x="176" y="16"/>
                    </a:cubicBezTo>
                    <a:cubicBezTo>
                      <a:pt x="176" y="24"/>
                      <a:pt x="176" y="24"/>
                      <a:pt x="176" y="24"/>
                    </a:cubicBezTo>
                    <a:cubicBezTo>
                      <a:pt x="16" y="24"/>
                      <a:pt x="16" y="24"/>
                      <a:pt x="16" y="24"/>
                    </a:cubicBezTo>
                    <a:lnTo>
                      <a:pt x="16" y="16"/>
                    </a:lnTo>
                    <a:close/>
                    <a:moveTo>
                      <a:pt x="176" y="240"/>
                    </a:moveTo>
                    <a:cubicBezTo>
                      <a:pt x="16" y="240"/>
                      <a:pt x="16" y="240"/>
                      <a:pt x="16" y="240"/>
                    </a:cubicBezTo>
                    <a:cubicBezTo>
                      <a:pt x="16" y="232"/>
                      <a:pt x="16" y="232"/>
                      <a:pt x="16" y="232"/>
                    </a:cubicBezTo>
                    <a:cubicBezTo>
                      <a:pt x="176" y="232"/>
                      <a:pt x="176" y="232"/>
                      <a:pt x="176" y="232"/>
                    </a:cubicBezTo>
                    <a:lnTo>
                      <a:pt x="176" y="240"/>
                    </a:lnTo>
                    <a:close/>
                    <a:moveTo>
                      <a:pt x="152" y="192"/>
                    </a:moveTo>
                    <a:cubicBezTo>
                      <a:pt x="152" y="216"/>
                      <a:pt x="152" y="216"/>
                      <a:pt x="152" y="216"/>
                    </a:cubicBezTo>
                    <a:cubicBezTo>
                      <a:pt x="40" y="216"/>
                      <a:pt x="40" y="216"/>
                      <a:pt x="40" y="216"/>
                    </a:cubicBezTo>
                    <a:cubicBezTo>
                      <a:pt x="40" y="192"/>
                      <a:pt x="40" y="192"/>
                      <a:pt x="40" y="192"/>
                    </a:cubicBezTo>
                    <a:cubicBezTo>
                      <a:pt x="40" y="161"/>
                      <a:pt x="65" y="136"/>
                      <a:pt x="96" y="136"/>
                    </a:cubicBezTo>
                    <a:cubicBezTo>
                      <a:pt x="127" y="136"/>
                      <a:pt x="152" y="161"/>
                      <a:pt x="152" y="192"/>
                    </a:cubicBezTo>
                    <a:close/>
                    <a:moveTo>
                      <a:pt x="96" y="120"/>
                    </a:moveTo>
                    <a:cubicBezTo>
                      <a:pt x="65" y="120"/>
                      <a:pt x="40" y="95"/>
                      <a:pt x="40" y="64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52" y="40"/>
                      <a:pt x="152" y="40"/>
                      <a:pt x="152" y="40"/>
                    </a:cubicBezTo>
                    <a:cubicBezTo>
                      <a:pt x="152" y="64"/>
                      <a:pt x="152" y="64"/>
                      <a:pt x="152" y="64"/>
                    </a:cubicBezTo>
                    <a:cubicBezTo>
                      <a:pt x="152" y="95"/>
                      <a:pt x="127" y="120"/>
                      <a:pt x="96" y="12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6" name="Group 32"/>
            <p:cNvGrpSpPr/>
            <p:nvPr/>
          </p:nvGrpSpPr>
          <p:grpSpPr>
            <a:xfrm>
              <a:off x="5458553" y="3830269"/>
              <a:ext cx="940965" cy="940965"/>
              <a:chOff x="6869481" y="3174886"/>
              <a:chExt cx="823913" cy="823913"/>
            </a:xfrm>
          </p:grpSpPr>
          <p:sp>
            <p:nvSpPr>
              <p:cNvPr id="27" name="Oval 33"/>
              <p:cNvSpPr>
                <a:spLocks/>
              </p:cNvSpPr>
              <p:nvPr/>
            </p:nvSpPr>
            <p:spPr bwMode="auto">
              <a:xfrm>
                <a:off x="6869481" y="3174886"/>
                <a:ext cx="823913" cy="823913"/>
              </a:xfrm>
              <a:prstGeom prst="ellipse">
                <a:avLst/>
              </a:prstGeom>
              <a:solidFill>
                <a:schemeClr val="accent3"/>
              </a:solidFill>
              <a:ln w="57150">
                <a:noFill/>
                <a:round/>
                <a:headEnd/>
                <a:tailEnd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28" name="Group 34"/>
              <p:cNvGrpSpPr/>
              <p:nvPr/>
            </p:nvGrpSpPr>
            <p:grpSpPr>
              <a:xfrm>
                <a:off x="7099504" y="3437424"/>
                <a:ext cx="386534" cy="314469"/>
                <a:chOff x="6275559" y="2434671"/>
                <a:chExt cx="386534" cy="314469"/>
              </a:xfrm>
              <a:solidFill>
                <a:schemeClr val="bg1"/>
              </a:solidFill>
            </p:grpSpPr>
            <p:sp>
              <p:nvSpPr>
                <p:cNvPr id="29" name="Freeform: Shape 35"/>
                <p:cNvSpPr>
                  <a:spLocks/>
                </p:cNvSpPr>
                <p:nvPr/>
              </p:nvSpPr>
              <p:spPr bwMode="auto">
                <a:xfrm>
                  <a:off x="6275559" y="2434671"/>
                  <a:ext cx="386534" cy="314469"/>
                </a:xfrm>
                <a:custGeom>
                  <a:avLst/>
                  <a:gdLst>
                    <a:gd name="T0" fmla="*/ 248 w 256"/>
                    <a:gd name="T1" fmla="*/ 0 h 208"/>
                    <a:gd name="T2" fmla="*/ 40 w 256"/>
                    <a:gd name="T3" fmla="*/ 0 h 208"/>
                    <a:gd name="T4" fmla="*/ 32 w 256"/>
                    <a:gd name="T5" fmla="*/ 8 h 208"/>
                    <a:gd name="T6" fmla="*/ 32 w 256"/>
                    <a:gd name="T7" fmla="*/ 32 h 208"/>
                    <a:gd name="T8" fmla="*/ 8 w 256"/>
                    <a:gd name="T9" fmla="*/ 32 h 208"/>
                    <a:gd name="T10" fmla="*/ 0 w 256"/>
                    <a:gd name="T11" fmla="*/ 40 h 208"/>
                    <a:gd name="T12" fmla="*/ 0 w 256"/>
                    <a:gd name="T13" fmla="*/ 200 h 208"/>
                    <a:gd name="T14" fmla="*/ 8 w 256"/>
                    <a:gd name="T15" fmla="*/ 208 h 208"/>
                    <a:gd name="T16" fmla="*/ 216 w 256"/>
                    <a:gd name="T17" fmla="*/ 208 h 208"/>
                    <a:gd name="T18" fmla="*/ 224 w 256"/>
                    <a:gd name="T19" fmla="*/ 200 h 208"/>
                    <a:gd name="T20" fmla="*/ 224 w 256"/>
                    <a:gd name="T21" fmla="*/ 176 h 208"/>
                    <a:gd name="T22" fmla="*/ 248 w 256"/>
                    <a:gd name="T23" fmla="*/ 176 h 208"/>
                    <a:gd name="T24" fmla="*/ 256 w 256"/>
                    <a:gd name="T25" fmla="*/ 168 h 208"/>
                    <a:gd name="T26" fmla="*/ 256 w 256"/>
                    <a:gd name="T27" fmla="*/ 8 h 208"/>
                    <a:gd name="T28" fmla="*/ 248 w 256"/>
                    <a:gd name="T29" fmla="*/ 0 h 208"/>
                    <a:gd name="T30" fmla="*/ 208 w 256"/>
                    <a:gd name="T31" fmla="*/ 48 h 208"/>
                    <a:gd name="T32" fmla="*/ 208 w 256"/>
                    <a:gd name="T33" fmla="*/ 175 h 208"/>
                    <a:gd name="T34" fmla="*/ 165 w 256"/>
                    <a:gd name="T35" fmla="*/ 138 h 208"/>
                    <a:gd name="T36" fmla="*/ 156 w 256"/>
                    <a:gd name="T37" fmla="*/ 137 h 208"/>
                    <a:gd name="T38" fmla="*/ 122 w 256"/>
                    <a:gd name="T39" fmla="*/ 158 h 208"/>
                    <a:gd name="T40" fmla="*/ 70 w 256"/>
                    <a:gd name="T41" fmla="*/ 99 h 208"/>
                    <a:gd name="T42" fmla="*/ 64 w 256"/>
                    <a:gd name="T43" fmla="*/ 96 h 208"/>
                    <a:gd name="T44" fmla="*/ 58 w 256"/>
                    <a:gd name="T45" fmla="*/ 98 h 208"/>
                    <a:gd name="T46" fmla="*/ 16 w 256"/>
                    <a:gd name="T47" fmla="*/ 141 h 208"/>
                    <a:gd name="T48" fmla="*/ 16 w 256"/>
                    <a:gd name="T49" fmla="*/ 48 h 208"/>
                    <a:gd name="T50" fmla="*/ 208 w 256"/>
                    <a:gd name="T51" fmla="*/ 48 h 208"/>
                    <a:gd name="T52" fmla="*/ 16 w 256"/>
                    <a:gd name="T53" fmla="*/ 163 h 208"/>
                    <a:gd name="T54" fmla="*/ 64 w 256"/>
                    <a:gd name="T55" fmla="*/ 116 h 208"/>
                    <a:gd name="T56" fmla="*/ 114 w 256"/>
                    <a:gd name="T57" fmla="*/ 173 h 208"/>
                    <a:gd name="T58" fmla="*/ 124 w 256"/>
                    <a:gd name="T59" fmla="*/ 175 h 208"/>
                    <a:gd name="T60" fmla="*/ 159 w 256"/>
                    <a:gd name="T61" fmla="*/ 154 h 208"/>
                    <a:gd name="T62" fmla="*/ 204 w 256"/>
                    <a:gd name="T63" fmla="*/ 192 h 208"/>
                    <a:gd name="T64" fmla="*/ 16 w 256"/>
                    <a:gd name="T65" fmla="*/ 192 h 208"/>
                    <a:gd name="T66" fmla="*/ 16 w 256"/>
                    <a:gd name="T67" fmla="*/ 163 h 208"/>
                    <a:gd name="T68" fmla="*/ 240 w 256"/>
                    <a:gd name="T69" fmla="*/ 160 h 208"/>
                    <a:gd name="T70" fmla="*/ 224 w 256"/>
                    <a:gd name="T71" fmla="*/ 160 h 208"/>
                    <a:gd name="T72" fmla="*/ 224 w 256"/>
                    <a:gd name="T73" fmla="*/ 40 h 208"/>
                    <a:gd name="T74" fmla="*/ 216 w 256"/>
                    <a:gd name="T75" fmla="*/ 32 h 208"/>
                    <a:gd name="T76" fmla="*/ 48 w 256"/>
                    <a:gd name="T77" fmla="*/ 32 h 208"/>
                    <a:gd name="T78" fmla="*/ 48 w 256"/>
                    <a:gd name="T79" fmla="*/ 16 h 208"/>
                    <a:gd name="T80" fmla="*/ 240 w 256"/>
                    <a:gd name="T81" fmla="*/ 16 h 208"/>
                    <a:gd name="T82" fmla="*/ 240 w 256"/>
                    <a:gd name="T83" fmla="*/ 16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256" h="208">
                      <a:moveTo>
                        <a:pt x="248" y="0"/>
                      </a:move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36" y="0"/>
                        <a:pt x="32" y="4"/>
                        <a:pt x="32" y="8"/>
                      </a:cubicBezTo>
                      <a:cubicBezTo>
                        <a:pt x="32" y="32"/>
                        <a:pt x="32" y="32"/>
                        <a:pt x="32" y="32"/>
                      </a:cubicBezTo>
                      <a:cubicBezTo>
                        <a:pt x="8" y="32"/>
                        <a:pt x="8" y="32"/>
                        <a:pt x="8" y="32"/>
                      </a:cubicBezTo>
                      <a:cubicBezTo>
                        <a:pt x="4" y="32"/>
                        <a:pt x="0" y="36"/>
                        <a:pt x="0" y="40"/>
                      </a:cubicBezTo>
                      <a:cubicBezTo>
                        <a:pt x="0" y="200"/>
                        <a:pt x="0" y="200"/>
                        <a:pt x="0" y="200"/>
                      </a:cubicBezTo>
                      <a:cubicBezTo>
                        <a:pt x="0" y="204"/>
                        <a:pt x="4" y="208"/>
                        <a:pt x="8" y="208"/>
                      </a:cubicBezTo>
                      <a:cubicBezTo>
                        <a:pt x="216" y="208"/>
                        <a:pt x="216" y="208"/>
                        <a:pt x="216" y="208"/>
                      </a:cubicBezTo>
                      <a:cubicBezTo>
                        <a:pt x="220" y="208"/>
                        <a:pt x="224" y="204"/>
                        <a:pt x="224" y="200"/>
                      </a:cubicBezTo>
                      <a:cubicBezTo>
                        <a:pt x="224" y="176"/>
                        <a:pt x="224" y="176"/>
                        <a:pt x="224" y="176"/>
                      </a:cubicBezTo>
                      <a:cubicBezTo>
                        <a:pt x="248" y="176"/>
                        <a:pt x="248" y="176"/>
                        <a:pt x="248" y="176"/>
                      </a:cubicBezTo>
                      <a:cubicBezTo>
                        <a:pt x="252" y="176"/>
                        <a:pt x="256" y="172"/>
                        <a:pt x="256" y="168"/>
                      </a:cubicBezTo>
                      <a:cubicBezTo>
                        <a:pt x="256" y="8"/>
                        <a:pt x="256" y="8"/>
                        <a:pt x="256" y="8"/>
                      </a:cubicBezTo>
                      <a:cubicBezTo>
                        <a:pt x="256" y="4"/>
                        <a:pt x="252" y="0"/>
                        <a:pt x="248" y="0"/>
                      </a:cubicBezTo>
                      <a:close/>
                      <a:moveTo>
                        <a:pt x="208" y="48"/>
                      </a:moveTo>
                      <a:cubicBezTo>
                        <a:pt x="208" y="175"/>
                        <a:pt x="208" y="175"/>
                        <a:pt x="208" y="175"/>
                      </a:cubicBezTo>
                      <a:cubicBezTo>
                        <a:pt x="165" y="138"/>
                        <a:pt x="165" y="138"/>
                        <a:pt x="165" y="138"/>
                      </a:cubicBezTo>
                      <a:cubicBezTo>
                        <a:pt x="163" y="136"/>
                        <a:pt x="159" y="135"/>
                        <a:pt x="156" y="137"/>
                      </a:cubicBezTo>
                      <a:cubicBezTo>
                        <a:pt x="122" y="158"/>
                        <a:pt x="122" y="158"/>
                        <a:pt x="122" y="158"/>
                      </a:cubicBezTo>
                      <a:cubicBezTo>
                        <a:pt x="70" y="99"/>
                        <a:pt x="70" y="99"/>
                        <a:pt x="70" y="99"/>
                      </a:cubicBezTo>
                      <a:cubicBezTo>
                        <a:pt x="69" y="97"/>
                        <a:pt x="66" y="96"/>
                        <a:pt x="64" y="96"/>
                      </a:cubicBezTo>
                      <a:cubicBezTo>
                        <a:pt x="62" y="96"/>
                        <a:pt x="60" y="97"/>
                        <a:pt x="58" y="98"/>
                      </a:cubicBezTo>
                      <a:cubicBezTo>
                        <a:pt x="16" y="141"/>
                        <a:pt x="16" y="141"/>
                        <a:pt x="16" y="141"/>
                      </a:cubicBezTo>
                      <a:cubicBezTo>
                        <a:pt x="16" y="48"/>
                        <a:pt x="16" y="48"/>
                        <a:pt x="16" y="48"/>
                      </a:cubicBezTo>
                      <a:lnTo>
                        <a:pt x="208" y="48"/>
                      </a:lnTo>
                      <a:close/>
                      <a:moveTo>
                        <a:pt x="16" y="163"/>
                      </a:moveTo>
                      <a:cubicBezTo>
                        <a:pt x="64" y="116"/>
                        <a:pt x="64" y="116"/>
                        <a:pt x="64" y="116"/>
                      </a:cubicBezTo>
                      <a:cubicBezTo>
                        <a:pt x="114" y="173"/>
                        <a:pt x="114" y="173"/>
                        <a:pt x="114" y="173"/>
                      </a:cubicBezTo>
                      <a:cubicBezTo>
                        <a:pt x="117" y="176"/>
                        <a:pt x="121" y="177"/>
                        <a:pt x="124" y="175"/>
                      </a:cubicBezTo>
                      <a:cubicBezTo>
                        <a:pt x="159" y="154"/>
                        <a:pt x="159" y="154"/>
                        <a:pt x="159" y="154"/>
                      </a:cubicBezTo>
                      <a:cubicBezTo>
                        <a:pt x="204" y="192"/>
                        <a:pt x="204" y="192"/>
                        <a:pt x="204" y="192"/>
                      </a:cubicBezTo>
                      <a:cubicBezTo>
                        <a:pt x="16" y="192"/>
                        <a:pt x="16" y="192"/>
                        <a:pt x="16" y="192"/>
                      </a:cubicBezTo>
                      <a:lnTo>
                        <a:pt x="16" y="163"/>
                      </a:lnTo>
                      <a:close/>
                      <a:moveTo>
                        <a:pt x="240" y="160"/>
                      </a:moveTo>
                      <a:cubicBezTo>
                        <a:pt x="224" y="160"/>
                        <a:pt x="224" y="160"/>
                        <a:pt x="224" y="160"/>
                      </a:cubicBezTo>
                      <a:cubicBezTo>
                        <a:pt x="224" y="40"/>
                        <a:pt x="224" y="40"/>
                        <a:pt x="224" y="40"/>
                      </a:cubicBezTo>
                      <a:cubicBezTo>
                        <a:pt x="224" y="36"/>
                        <a:pt x="220" y="32"/>
                        <a:pt x="216" y="32"/>
                      </a:cubicBezTo>
                      <a:cubicBezTo>
                        <a:pt x="48" y="32"/>
                        <a:pt x="48" y="32"/>
                        <a:pt x="48" y="32"/>
                      </a:cubicBezTo>
                      <a:cubicBezTo>
                        <a:pt x="48" y="16"/>
                        <a:pt x="48" y="16"/>
                        <a:pt x="48" y="16"/>
                      </a:cubicBezTo>
                      <a:cubicBezTo>
                        <a:pt x="240" y="16"/>
                        <a:pt x="240" y="16"/>
                        <a:pt x="240" y="16"/>
                      </a:cubicBezTo>
                      <a:lnTo>
                        <a:pt x="240" y="16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0" name="Freeform: Shape 36"/>
                <p:cNvSpPr>
                  <a:spLocks/>
                </p:cNvSpPr>
                <p:nvPr/>
              </p:nvSpPr>
              <p:spPr bwMode="auto">
                <a:xfrm>
                  <a:off x="6481274" y="2531633"/>
                  <a:ext cx="83858" cy="85169"/>
                </a:xfrm>
                <a:custGeom>
                  <a:avLst/>
                  <a:gdLst>
                    <a:gd name="T0" fmla="*/ 28 w 56"/>
                    <a:gd name="T1" fmla="*/ 56 h 56"/>
                    <a:gd name="T2" fmla="*/ 56 w 56"/>
                    <a:gd name="T3" fmla="*/ 28 h 56"/>
                    <a:gd name="T4" fmla="*/ 28 w 56"/>
                    <a:gd name="T5" fmla="*/ 0 h 56"/>
                    <a:gd name="T6" fmla="*/ 0 w 56"/>
                    <a:gd name="T7" fmla="*/ 28 h 56"/>
                    <a:gd name="T8" fmla="*/ 28 w 56"/>
                    <a:gd name="T9" fmla="*/ 56 h 56"/>
                    <a:gd name="T10" fmla="*/ 28 w 56"/>
                    <a:gd name="T11" fmla="*/ 16 h 56"/>
                    <a:gd name="T12" fmla="*/ 40 w 56"/>
                    <a:gd name="T13" fmla="*/ 28 h 56"/>
                    <a:gd name="T14" fmla="*/ 28 w 56"/>
                    <a:gd name="T15" fmla="*/ 40 h 56"/>
                    <a:gd name="T16" fmla="*/ 16 w 56"/>
                    <a:gd name="T17" fmla="*/ 28 h 56"/>
                    <a:gd name="T18" fmla="*/ 28 w 56"/>
                    <a:gd name="T19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56">
                      <a:moveTo>
                        <a:pt x="28" y="56"/>
                      </a:moveTo>
                      <a:cubicBezTo>
                        <a:pt x="43" y="56"/>
                        <a:pt x="56" y="43"/>
                        <a:pt x="56" y="28"/>
                      </a:cubicBezTo>
                      <a:cubicBezTo>
                        <a:pt x="56" y="13"/>
                        <a:pt x="43" y="0"/>
                        <a:pt x="28" y="0"/>
                      </a:cubicBezTo>
                      <a:cubicBezTo>
                        <a:pt x="13" y="0"/>
                        <a:pt x="0" y="13"/>
                        <a:pt x="0" y="28"/>
                      </a:cubicBezTo>
                      <a:cubicBezTo>
                        <a:pt x="0" y="43"/>
                        <a:pt x="13" y="56"/>
                        <a:pt x="28" y="56"/>
                      </a:cubicBezTo>
                      <a:close/>
                      <a:moveTo>
                        <a:pt x="28" y="16"/>
                      </a:moveTo>
                      <a:cubicBezTo>
                        <a:pt x="35" y="16"/>
                        <a:pt x="40" y="21"/>
                        <a:pt x="40" y="28"/>
                      </a:cubicBezTo>
                      <a:cubicBezTo>
                        <a:pt x="40" y="35"/>
                        <a:pt x="35" y="40"/>
                        <a:pt x="28" y="40"/>
                      </a:cubicBezTo>
                      <a:cubicBezTo>
                        <a:pt x="21" y="40"/>
                        <a:pt x="16" y="35"/>
                        <a:pt x="16" y="28"/>
                      </a:cubicBezTo>
                      <a:cubicBezTo>
                        <a:pt x="16" y="21"/>
                        <a:pt x="21" y="16"/>
                        <a:pt x="28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grpSp>
          <p:nvGrpSpPr>
            <p:cNvPr id="7" name="Group 1"/>
            <p:cNvGrpSpPr/>
            <p:nvPr/>
          </p:nvGrpSpPr>
          <p:grpSpPr>
            <a:xfrm>
              <a:off x="6708068" y="2600908"/>
              <a:ext cx="4764795" cy="1261188"/>
              <a:chOff x="6384032" y="3124343"/>
              <a:chExt cx="5090832" cy="1261188"/>
            </a:xfrm>
          </p:grpSpPr>
          <p:sp>
            <p:nvSpPr>
              <p:cNvPr id="25" name="TextBox 27"/>
              <p:cNvSpPr txBox="1">
                <a:spLocks/>
              </p:cNvSpPr>
              <p:nvPr/>
            </p:nvSpPr>
            <p:spPr>
              <a:xfrm>
                <a:off x="6384032" y="3124343"/>
                <a:ext cx="5090832" cy="386936"/>
              </a:xfrm>
              <a:prstGeom prst="rect">
                <a:avLst/>
              </a:prstGeom>
              <a:ln>
                <a:noFill/>
              </a:ln>
            </p:spPr>
            <p:txBody>
              <a:bodyPr vert="horz" wrap="none" lIns="0" tIns="0" rIns="0" bIns="0" anchor="b" anchorCtr="0">
                <a:normAutofit/>
              </a:bodyPr>
              <a:lstStyle/>
              <a:p>
                <a:pPr marL="0" indent="0">
                  <a:spcBef>
                    <a:spcPct val="0"/>
                  </a:spcBef>
                  <a:buNone/>
                </a:pPr>
                <a:r>
                  <a:rPr lang="zh-CN" altLang="en-US" b="1">
                    <a:solidFill>
                      <a:schemeClr val="accent1"/>
                    </a:solidFill>
                  </a:rPr>
                  <a:t>标题文本预设</a:t>
                </a:r>
              </a:p>
            </p:txBody>
          </p:sp>
          <p:sp>
            <p:nvSpPr>
              <p:cNvPr id="26" name="TextBox 37"/>
              <p:cNvSpPr txBox="1">
                <a:spLocks/>
              </p:cNvSpPr>
              <p:nvPr/>
            </p:nvSpPr>
            <p:spPr>
              <a:xfrm>
                <a:off x="6384032" y="3511279"/>
                <a:ext cx="5090832" cy="874252"/>
              </a:xfrm>
              <a:prstGeom prst="rect">
                <a:avLst/>
              </a:prstGeom>
              <a:ln>
                <a:noFill/>
              </a:ln>
            </p:spPr>
            <p:txBody>
              <a:bodyPr vert="horz" wrap="square" lIns="0" tIns="0" rIns="0" bIns="0" anchor="t" anchorCtr="0">
                <a:normAutofit/>
              </a:bodyPr>
              <a:lstStyle/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buNone/>
                </a:pPr>
                <a:r>
                  <a:rPr lang="zh-CN" altLang="en-US" sz="1100">
                    <a:solidFill>
                      <a:srgbClr val="000000"/>
                    </a:solidFill>
                  </a:rPr>
                  <a:t>此部分内容作为文字排版占位显示（建议使用主题字体）</a:t>
                </a:r>
              </a:p>
            </p:txBody>
          </p:sp>
        </p:grpSp>
        <p:grpSp>
          <p:nvGrpSpPr>
            <p:cNvPr id="8" name="Group 40"/>
            <p:cNvGrpSpPr/>
            <p:nvPr/>
          </p:nvGrpSpPr>
          <p:grpSpPr>
            <a:xfrm>
              <a:off x="6708068" y="3914793"/>
              <a:ext cx="4764795" cy="1261188"/>
              <a:chOff x="6384032" y="3124343"/>
              <a:chExt cx="5090832" cy="1261188"/>
            </a:xfrm>
          </p:grpSpPr>
          <p:sp>
            <p:nvSpPr>
              <p:cNvPr id="23" name="TextBox 41"/>
              <p:cNvSpPr txBox="1">
                <a:spLocks/>
              </p:cNvSpPr>
              <p:nvPr/>
            </p:nvSpPr>
            <p:spPr>
              <a:xfrm>
                <a:off x="6384032" y="3124343"/>
                <a:ext cx="5090832" cy="386936"/>
              </a:xfrm>
              <a:prstGeom prst="rect">
                <a:avLst/>
              </a:prstGeom>
              <a:ln>
                <a:noFill/>
              </a:ln>
            </p:spPr>
            <p:txBody>
              <a:bodyPr vert="horz" wrap="none" lIns="0" tIns="0" rIns="0" bIns="0" anchor="b" anchorCtr="0">
                <a:normAutofit/>
              </a:bodyPr>
              <a:lstStyle/>
              <a:p>
                <a:pPr marL="0" indent="0">
                  <a:spcBef>
                    <a:spcPct val="0"/>
                  </a:spcBef>
                  <a:buNone/>
                </a:pPr>
                <a:r>
                  <a:rPr lang="zh-CN" altLang="en-US" b="1">
                    <a:solidFill>
                      <a:schemeClr val="accent3"/>
                    </a:solidFill>
                  </a:rPr>
                  <a:t>标题文本预设</a:t>
                </a:r>
              </a:p>
            </p:txBody>
          </p:sp>
          <p:sp>
            <p:nvSpPr>
              <p:cNvPr id="24" name="TextBox 42"/>
              <p:cNvSpPr txBox="1">
                <a:spLocks/>
              </p:cNvSpPr>
              <p:nvPr/>
            </p:nvSpPr>
            <p:spPr>
              <a:xfrm>
                <a:off x="6384032" y="3511279"/>
                <a:ext cx="5090832" cy="874252"/>
              </a:xfrm>
              <a:prstGeom prst="rect">
                <a:avLst/>
              </a:prstGeom>
              <a:ln>
                <a:noFill/>
              </a:ln>
            </p:spPr>
            <p:txBody>
              <a:bodyPr vert="horz" wrap="square" lIns="0" tIns="0" rIns="0" bIns="0" anchor="t" anchorCtr="0">
                <a:normAutofit/>
              </a:bodyPr>
              <a:lstStyle/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buNone/>
                </a:pPr>
                <a:r>
                  <a:rPr lang="zh-CN" altLang="en-US" sz="1100">
                    <a:solidFill>
                      <a:srgbClr val="000000"/>
                    </a:solidFill>
                  </a:rPr>
                  <a:t>此部分内容作为文字排版占位显示（建议使用主题字体）</a:t>
                </a:r>
              </a:p>
            </p:txBody>
          </p:sp>
        </p:grpSp>
        <p:grpSp>
          <p:nvGrpSpPr>
            <p:cNvPr id="9" name="Group 43"/>
            <p:cNvGrpSpPr/>
            <p:nvPr/>
          </p:nvGrpSpPr>
          <p:grpSpPr>
            <a:xfrm>
              <a:off x="4316680" y="1416915"/>
              <a:ext cx="940965" cy="940965"/>
              <a:chOff x="6832990" y="2145682"/>
              <a:chExt cx="823913" cy="823913"/>
            </a:xfrm>
          </p:grpSpPr>
          <p:sp>
            <p:nvSpPr>
              <p:cNvPr id="21" name="Oval 44"/>
              <p:cNvSpPr>
                <a:spLocks/>
              </p:cNvSpPr>
              <p:nvPr/>
            </p:nvSpPr>
            <p:spPr bwMode="auto">
              <a:xfrm>
                <a:off x="6832990" y="2145682"/>
                <a:ext cx="823913" cy="823913"/>
              </a:xfrm>
              <a:prstGeom prst="ellipse">
                <a:avLst/>
              </a:prstGeom>
              <a:solidFill>
                <a:schemeClr val="accent1"/>
              </a:solidFill>
              <a:ln w="57150">
                <a:noFill/>
                <a:round/>
                <a:headEnd/>
                <a:tailEnd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Freeform: Shape 45"/>
              <p:cNvSpPr>
                <a:spLocks/>
              </p:cNvSpPr>
              <p:nvPr/>
            </p:nvSpPr>
            <p:spPr bwMode="auto">
              <a:xfrm>
                <a:off x="7099504" y="2364371"/>
                <a:ext cx="290883" cy="386534"/>
              </a:xfrm>
              <a:custGeom>
                <a:avLst/>
                <a:gdLst>
                  <a:gd name="T0" fmla="*/ 168 w 192"/>
                  <a:gd name="T1" fmla="*/ 64 h 256"/>
                  <a:gd name="T2" fmla="*/ 168 w 192"/>
                  <a:gd name="T3" fmla="*/ 40 h 256"/>
                  <a:gd name="T4" fmla="*/ 184 w 192"/>
                  <a:gd name="T5" fmla="*/ 40 h 256"/>
                  <a:gd name="T6" fmla="*/ 192 w 192"/>
                  <a:gd name="T7" fmla="*/ 32 h 256"/>
                  <a:gd name="T8" fmla="*/ 192 w 192"/>
                  <a:gd name="T9" fmla="*/ 8 h 256"/>
                  <a:gd name="T10" fmla="*/ 184 w 192"/>
                  <a:gd name="T11" fmla="*/ 0 h 256"/>
                  <a:gd name="T12" fmla="*/ 8 w 192"/>
                  <a:gd name="T13" fmla="*/ 0 h 256"/>
                  <a:gd name="T14" fmla="*/ 0 w 192"/>
                  <a:gd name="T15" fmla="*/ 8 h 256"/>
                  <a:gd name="T16" fmla="*/ 0 w 192"/>
                  <a:gd name="T17" fmla="*/ 32 h 256"/>
                  <a:gd name="T18" fmla="*/ 8 w 192"/>
                  <a:gd name="T19" fmla="*/ 40 h 256"/>
                  <a:gd name="T20" fmla="*/ 24 w 192"/>
                  <a:gd name="T21" fmla="*/ 40 h 256"/>
                  <a:gd name="T22" fmla="*/ 24 w 192"/>
                  <a:gd name="T23" fmla="*/ 64 h 256"/>
                  <a:gd name="T24" fmla="*/ 63 w 192"/>
                  <a:gd name="T25" fmla="*/ 128 h 256"/>
                  <a:gd name="T26" fmla="*/ 24 w 192"/>
                  <a:gd name="T27" fmla="*/ 192 h 256"/>
                  <a:gd name="T28" fmla="*/ 24 w 192"/>
                  <a:gd name="T29" fmla="*/ 216 h 256"/>
                  <a:gd name="T30" fmla="*/ 8 w 192"/>
                  <a:gd name="T31" fmla="*/ 216 h 256"/>
                  <a:gd name="T32" fmla="*/ 0 w 192"/>
                  <a:gd name="T33" fmla="*/ 224 h 256"/>
                  <a:gd name="T34" fmla="*/ 0 w 192"/>
                  <a:gd name="T35" fmla="*/ 248 h 256"/>
                  <a:gd name="T36" fmla="*/ 8 w 192"/>
                  <a:gd name="T37" fmla="*/ 256 h 256"/>
                  <a:gd name="T38" fmla="*/ 184 w 192"/>
                  <a:gd name="T39" fmla="*/ 256 h 256"/>
                  <a:gd name="T40" fmla="*/ 192 w 192"/>
                  <a:gd name="T41" fmla="*/ 248 h 256"/>
                  <a:gd name="T42" fmla="*/ 192 w 192"/>
                  <a:gd name="T43" fmla="*/ 224 h 256"/>
                  <a:gd name="T44" fmla="*/ 184 w 192"/>
                  <a:gd name="T45" fmla="*/ 216 h 256"/>
                  <a:gd name="T46" fmla="*/ 168 w 192"/>
                  <a:gd name="T47" fmla="*/ 216 h 256"/>
                  <a:gd name="T48" fmla="*/ 168 w 192"/>
                  <a:gd name="T49" fmla="*/ 192 h 256"/>
                  <a:gd name="T50" fmla="*/ 129 w 192"/>
                  <a:gd name="T51" fmla="*/ 128 h 256"/>
                  <a:gd name="T52" fmla="*/ 168 w 192"/>
                  <a:gd name="T53" fmla="*/ 64 h 256"/>
                  <a:gd name="T54" fmla="*/ 16 w 192"/>
                  <a:gd name="T55" fmla="*/ 16 h 256"/>
                  <a:gd name="T56" fmla="*/ 176 w 192"/>
                  <a:gd name="T57" fmla="*/ 16 h 256"/>
                  <a:gd name="T58" fmla="*/ 176 w 192"/>
                  <a:gd name="T59" fmla="*/ 24 h 256"/>
                  <a:gd name="T60" fmla="*/ 16 w 192"/>
                  <a:gd name="T61" fmla="*/ 24 h 256"/>
                  <a:gd name="T62" fmla="*/ 16 w 192"/>
                  <a:gd name="T63" fmla="*/ 16 h 256"/>
                  <a:gd name="T64" fmla="*/ 176 w 192"/>
                  <a:gd name="T65" fmla="*/ 240 h 256"/>
                  <a:gd name="T66" fmla="*/ 16 w 192"/>
                  <a:gd name="T67" fmla="*/ 240 h 256"/>
                  <a:gd name="T68" fmla="*/ 16 w 192"/>
                  <a:gd name="T69" fmla="*/ 232 h 256"/>
                  <a:gd name="T70" fmla="*/ 176 w 192"/>
                  <a:gd name="T71" fmla="*/ 232 h 256"/>
                  <a:gd name="T72" fmla="*/ 176 w 192"/>
                  <a:gd name="T73" fmla="*/ 240 h 256"/>
                  <a:gd name="T74" fmla="*/ 152 w 192"/>
                  <a:gd name="T75" fmla="*/ 192 h 256"/>
                  <a:gd name="T76" fmla="*/ 152 w 192"/>
                  <a:gd name="T77" fmla="*/ 216 h 256"/>
                  <a:gd name="T78" fmla="*/ 40 w 192"/>
                  <a:gd name="T79" fmla="*/ 216 h 256"/>
                  <a:gd name="T80" fmla="*/ 40 w 192"/>
                  <a:gd name="T81" fmla="*/ 192 h 256"/>
                  <a:gd name="T82" fmla="*/ 96 w 192"/>
                  <a:gd name="T83" fmla="*/ 136 h 256"/>
                  <a:gd name="T84" fmla="*/ 152 w 192"/>
                  <a:gd name="T85" fmla="*/ 192 h 256"/>
                  <a:gd name="T86" fmla="*/ 96 w 192"/>
                  <a:gd name="T87" fmla="*/ 120 h 256"/>
                  <a:gd name="T88" fmla="*/ 40 w 192"/>
                  <a:gd name="T89" fmla="*/ 64 h 256"/>
                  <a:gd name="T90" fmla="*/ 40 w 192"/>
                  <a:gd name="T91" fmla="*/ 40 h 256"/>
                  <a:gd name="T92" fmla="*/ 152 w 192"/>
                  <a:gd name="T93" fmla="*/ 40 h 256"/>
                  <a:gd name="T94" fmla="*/ 152 w 192"/>
                  <a:gd name="T95" fmla="*/ 64 h 256"/>
                  <a:gd name="T96" fmla="*/ 96 w 192"/>
                  <a:gd name="T97" fmla="*/ 120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92" h="256">
                    <a:moveTo>
                      <a:pt x="168" y="64"/>
                    </a:moveTo>
                    <a:cubicBezTo>
                      <a:pt x="168" y="40"/>
                      <a:pt x="168" y="40"/>
                      <a:pt x="168" y="40"/>
                    </a:cubicBezTo>
                    <a:cubicBezTo>
                      <a:pt x="184" y="40"/>
                      <a:pt x="184" y="40"/>
                      <a:pt x="184" y="40"/>
                    </a:cubicBezTo>
                    <a:cubicBezTo>
                      <a:pt x="188" y="40"/>
                      <a:pt x="192" y="36"/>
                      <a:pt x="192" y="32"/>
                    </a:cubicBezTo>
                    <a:cubicBezTo>
                      <a:pt x="192" y="8"/>
                      <a:pt x="192" y="8"/>
                      <a:pt x="192" y="8"/>
                    </a:cubicBezTo>
                    <a:cubicBezTo>
                      <a:pt x="192" y="4"/>
                      <a:pt x="188" y="0"/>
                      <a:pt x="184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6"/>
                      <a:pt x="4" y="40"/>
                      <a:pt x="8" y="40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64"/>
                      <a:pt x="24" y="64"/>
                      <a:pt x="24" y="64"/>
                    </a:cubicBezTo>
                    <a:cubicBezTo>
                      <a:pt x="24" y="92"/>
                      <a:pt x="40" y="116"/>
                      <a:pt x="63" y="128"/>
                    </a:cubicBezTo>
                    <a:cubicBezTo>
                      <a:pt x="40" y="140"/>
                      <a:pt x="24" y="164"/>
                      <a:pt x="24" y="192"/>
                    </a:cubicBezTo>
                    <a:cubicBezTo>
                      <a:pt x="24" y="216"/>
                      <a:pt x="24" y="216"/>
                      <a:pt x="24" y="216"/>
                    </a:cubicBezTo>
                    <a:cubicBezTo>
                      <a:pt x="8" y="216"/>
                      <a:pt x="8" y="216"/>
                      <a:pt x="8" y="216"/>
                    </a:cubicBezTo>
                    <a:cubicBezTo>
                      <a:pt x="4" y="216"/>
                      <a:pt x="0" y="220"/>
                      <a:pt x="0" y="224"/>
                    </a:cubicBezTo>
                    <a:cubicBezTo>
                      <a:pt x="0" y="248"/>
                      <a:pt x="0" y="248"/>
                      <a:pt x="0" y="248"/>
                    </a:cubicBezTo>
                    <a:cubicBezTo>
                      <a:pt x="0" y="252"/>
                      <a:pt x="4" y="256"/>
                      <a:pt x="8" y="256"/>
                    </a:cubicBezTo>
                    <a:cubicBezTo>
                      <a:pt x="184" y="256"/>
                      <a:pt x="184" y="256"/>
                      <a:pt x="184" y="256"/>
                    </a:cubicBezTo>
                    <a:cubicBezTo>
                      <a:pt x="188" y="256"/>
                      <a:pt x="192" y="252"/>
                      <a:pt x="192" y="248"/>
                    </a:cubicBezTo>
                    <a:cubicBezTo>
                      <a:pt x="192" y="224"/>
                      <a:pt x="192" y="224"/>
                      <a:pt x="192" y="224"/>
                    </a:cubicBezTo>
                    <a:cubicBezTo>
                      <a:pt x="192" y="220"/>
                      <a:pt x="188" y="216"/>
                      <a:pt x="184" y="216"/>
                    </a:cubicBezTo>
                    <a:cubicBezTo>
                      <a:pt x="168" y="216"/>
                      <a:pt x="168" y="216"/>
                      <a:pt x="168" y="216"/>
                    </a:cubicBezTo>
                    <a:cubicBezTo>
                      <a:pt x="168" y="192"/>
                      <a:pt x="168" y="192"/>
                      <a:pt x="168" y="192"/>
                    </a:cubicBezTo>
                    <a:cubicBezTo>
                      <a:pt x="168" y="164"/>
                      <a:pt x="152" y="140"/>
                      <a:pt x="129" y="128"/>
                    </a:cubicBezTo>
                    <a:cubicBezTo>
                      <a:pt x="152" y="116"/>
                      <a:pt x="168" y="92"/>
                      <a:pt x="168" y="64"/>
                    </a:cubicBezTo>
                    <a:close/>
                    <a:moveTo>
                      <a:pt x="16" y="16"/>
                    </a:moveTo>
                    <a:cubicBezTo>
                      <a:pt x="176" y="16"/>
                      <a:pt x="176" y="16"/>
                      <a:pt x="176" y="16"/>
                    </a:cubicBezTo>
                    <a:cubicBezTo>
                      <a:pt x="176" y="24"/>
                      <a:pt x="176" y="24"/>
                      <a:pt x="176" y="24"/>
                    </a:cubicBezTo>
                    <a:cubicBezTo>
                      <a:pt x="16" y="24"/>
                      <a:pt x="16" y="24"/>
                      <a:pt x="16" y="24"/>
                    </a:cubicBezTo>
                    <a:lnTo>
                      <a:pt x="16" y="16"/>
                    </a:lnTo>
                    <a:close/>
                    <a:moveTo>
                      <a:pt x="176" y="240"/>
                    </a:moveTo>
                    <a:cubicBezTo>
                      <a:pt x="16" y="240"/>
                      <a:pt x="16" y="240"/>
                      <a:pt x="16" y="240"/>
                    </a:cubicBezTo>
                    <a:cubicBezTo>
                      <a:pt x="16" y="232"/>
                      <a:pt x="16" y="232"/>
                      <a:pt x="16" y="232"/>
                    </a:cubicBezTo>
                    <a:cubicBezTo>
                      <a:pt x="176" y="232"/>
                      <a:pt x="176" y="232"/>
                      <a:pt x="176" y="232"/>
                    </a:cubicBezTo>
                    <a:lnTo>
                      <a:pt x="176" y="240"/>
                    </a:lnTo>
                    <a:close/>
                    <a:moveTo>
                      <a:pt x="152" y="192"/>
                    </a:moveTo>
                    <a:cubicBezTo>
                      <a:pt x="152" y="216"/>
                      <a:pt x="152" y="216"/>
                      <a:pt x="152" y="216"/>
                    </a:cubicBezTo>
                    <a:cubicBezTo>
                      <a:pt x="40" y="216"/>
                      <a:pt x="40" y="216"/>
                      <a:pt x="40" y="216"/>
                    </a:cubicBezTo>
                    <a:cubicBezTo>
                      <a:pt x="40" y="192"/>
                      <a:pt x="40" y="192"/>
                      <a:pt x="40" y="192"/>
                    </a:cubicBezTo>
                    <a:cubicBezTo>
                      <a:pt x="40" y="161"/>
                      <a:pt x="65" y="136"/>
                      <a:pt x="96" y="136"/>
                    </a:cubicBezTo>
                    <a:cubicBezTo>
                      <a:pt x="127" y="136"/>
                      <a:pt x="152" y="161"/>
                      <a:pt x="152" y="192"/>
                    </a:cubicBezTo>
                    <a:close/>
                    <a:moveTo>
                      <a:pt x="96" y="120"/>
                    </a:moveTo>
                    <a:cubicBezTo>
                      <a:pt x="65" y="120"/>
                      <a:pt x="40" y="95"/>
                      <a:pt x="40" y="64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152" y="40"/>
                      <a:pt x="152" y="40"/>
                      <a:pt x="152" y="40"/>
                    </a:cubicBezTo>
                    <a:cubicBezTo>
                      <a:pt x="152" y="64"/>
                      <a:pt x="152" y="64"/>
                      <a:pt x="152" y="64"/>
                    </a:cubicBezTo>
                    <a:cubicBezTo>
                      <a:pt x="152" y="95"/>
                      <a:pt x="127" y="120"/>
                      <a:pt x="96" y="12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0" name="Group 46"/>
            <p:cNvGrpSpPr/>
            <p:nvPr/>
          </p:nvGrpSpPr>
          <p:grpSpPr>
            <a:xfrm>
              <a:off x="4316680" y="4897439"/>
              <a:ext cx="940965" cy="940965"/>
              <a:chOff x="6869481" y="3174886"/>
              <a:chExt cx="823913" cy="823913"/>
            </a:xfrm>
          </p:grpSpPr>
          <p:sp>
            <p:nvSpPr>
              <p:cNvPr id="17" name="Oval 47"/>
              <p:cNvSpPr>
                <a:spLocks/>
              </p:cNvSpPr>
              <p:nvPr/>
            </p:nvSpPr>
            <p:spPr bwMode="auto">
              <a:xfrm>
                <a:off x="6869481" y="3174886"/>
                <a:ext cx="823913" cy="823913"/>
              </a:xfrm>
              <a:prstGeom prst="ellipse">
                <a:avLst/>
              </a:prstGeom>
              <a:solidFill>
                <a:schemeClr val="accent3"/>
              </a:solidFill>
              <a:ln w="57150">
                <a:noFill/>
                <a:round/>
                <a:headEnd/>
                <a:tailEnd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18" name="Group 48"/>
              <p:cNvGrpSpPr/>
              <p:nvPr/>
            </p:nvGrpSpPr>
            <p:grpSpPr>
              <a:xfrm>
                <a:off x="7099504" y="3437424"/>
                <a:ext cx="386534" cy="314469"/>
                <a:chOff x="6275559" y="2434671"/>
                <a:chExt cx="386534" cy="314469"/>
              </a:xfrm>
              <a:solidFill>
                <a:schemeClr val="bg1"/>
              </a:solidFill>
            </p:grpSpPr>
            <p:sp>
              <p:nvSpPr>
                <p:cNvPr id="19" name="Freeform: Shape 49"/>
                <p:cNvSpPr>
                  <a:spLocks/>
                </p:cNvSpPr>
                <p:nvPr/>
              </p:nvSpPr>
              <p:spPr bwMode="auto">
                <a:xfrm>
                  <a:off x="6275559" y="2434671"/>
                  <a:ext cx="386534" cy="314469"/>
                </a:xfrm>
                <a:custGeom>
                  <a:avLst/>
                  <a:gdLst>
                    <a:gd name="T0" fmla="*/ 248 w 256"/>
                    <a:gd name="T1" fmla="*/ 0 h 208"/>
                    <a:gd name="T2" fmla="*/ 40 w 256"/>
                    <a:gd name="T3" fmla="*/ 0 h 208"/>
                    <a:gd name="T4" fmla="*/ 32 w 256"/>
                    <a:gd name="T5" fmla="*/ 8 h 208"/>
                    <a:gd name="T6" fmla="*/ 32 w 256"/>
                    <a:gd name="T7" fmla="*/ 32 h 208"/>
                    <a:gd name="T8" fmla="*/ 8 w 256"/>
                    <a:gd name="T9" fmla="*/ 32 h 208"/>
                    <a:gd name="T10" fmla="*/ 0 w 256"/>
                    <a:gd name="T11" fmla="*/ 40 h 208"/>
                    <a:gd name="T12" fmla="*/ 0 w 256"/>
                    <a:gd name="T13" fmla="*/ 200 h 208"/>
                    <a:gd name="T14" fmla="*/ 8 w 256"/>
                    <a:gd name="T15" fmla="*/ 208 h 208"/>
                    <a:gd name="T16" fmla="*/ 216 w 256"/>
                    <a:gd name="T17" fmla="*/ 208 h 208"/>
                    <a:gd name="T18" fmla="*/ 224 w 256"/>
                    <a:gd name="T19" fmla="*/ 200 h 208"/>
                    <a:gd name="T20" fmla="*/ 224 w 256"/>
                    <a:gd name="T21" fmla="*/ 176 h 208"/>
                    <a:gd name="T22" fmla="*/ 248 w 256"/>
                    <a:gd name="T23" fmla="*/ 176 h 208"/>
                    <a:gd name="T24" fmla="*/ 256 w 256"/>
                    <a:gd name="T25" fmla="*/ 168 h 208"/>
                    <a:gd name="T26" fmla="*/ 256 w 256"/>
                    <a:gd name="T27" fmla="*/ 8 h 208"/>
                    <a:gd name="T28" fmla="*/ 248 w 256"/>
                    <a:gd name="T29" fmla="*/ 0 h 208"/>
                    <a:gd name="T30" fmla="*/ 208 w 256"/>
                    <a:gd name="T31" fmla="*/ 48 h 208"/>
                    <a:gd name="T32" fmla="*/ 208 w 256"/>
                    <a:gd name="T33" fmla="*/ 175 h 208"/>
                    <a:gd name="T34" fmla="*/ 165 w 256"/>
                    <a:gd name="T35" fmla="*/ 138 h 208"/>
                    <a:gd name="T36" fmla="*/ 156 w 256"/>
                    <a:gd name="T37" fmla="*/ 137 h 208"/>
                    <a:gd name="T38" fmla="*/ 122 w 256"/>
                    <a:gd name="T39" fmla="*/ 158 h 208"/>
                    <a:gd name="T40" fmla="*/ 70 w 256"/>
                    <a:gd name="T41" fmla="*/ 99 h 208"/>
                    <a:gd name="T42" fmla="*/ 64 w 256"/>
                    <a:gd name="T43" fmla="*/ 96 h 208"/>
                    <a:gd name="T44" fmla="*/ 58 w 256"/>
                    <a:gd name="T45" fmla="*/ 98 h 208"/>
                    <a:gd name="T46" fmla="*/ 16 w 256"/>
                    <a:gd name="T47" fmla="*/ 141 h 208"/>
                    <a:gd name="T48" fmla="*/ 16 w 256"/>
                    <a:gd name="T49" fmla="*/ 48 h 208"/>
                    <a:gd name="T50" fmla="*/ 208 w 256"/>
                    <a:gd name="T51" fmla="*/ 48 h 208"/>
                    <a:gd name="T52" fmla="*/ 16 w 256"/>
                    <a:gd name="T53" fmla="*/ 163 h 208"/>
                    <a:gd name="T54" fmla="*/ 64 w 256"/>
                    <a:gd name="T55" fmla="*/ 116 h 208"/>
                    <a:gd name="T56" fmla="*/ 114 w 256"/>
                    <a:gd name="T57" fmla="*/ 173 h 208"/>
                    <a:gd name="T58" fmla="*/ 124 w 256"/>
                    <a:gd name="T59" fmla="*/ 175 h 208"/>
                    <a:gd name="T60" fmla="*/ 159 w 256"/>
                    <a:gd name="T61" fmla="*/ 154 h 208"/>
                    <a:gd name="T62" fmla="*/ 204 w 256"/>
                    <a:gd name="T63" fmla="*/ 192 h 208"/>
                    <a:gd name="T64" fmla="*/ 16 w 256"/>
                    <a:gd name="T65" fmla="*/ 192 h 208"/>
                    <a:gd name="T66" fmla="*/ 16 w 256"/>
                    <a:gd name="T67" fmla="*/ 163 h 208"/>
                    <a:gd name="T68" fmla="*/ 240 w 256"/>
                    <a:gd name="T69" fmla="*/ 160 h 208"/>
                    <a:gd name="T70" fmla="*/ 224 w 256"/>
                    <a:gd name="T71" fmla="*/ 160 h 208"/>
                    <a:gd name="T72" fmla="*/ 224 w 256"/>
                    <a:gd name="T73" fmla="*/ 40 h 208"/>
                    <a:gd name="T74" fmla="*/ 216 w 256"/>
                    <a:gd name="T75" fmla="*/ 32 h 208"/>
                    <a:gd name="T76" fmla="*/ 48 w 256"/>
                    <a:gd name="T77" fmla="*/ 32 h 208"/>
                    <a:gd name="T78" fmla="*/ 48 w 256"/>
                    <a:gd name="T79" fmla="*/ 16 h 208"/>
                    <a:gd name="T80" fmla="*/ 240 w 256"/>
                    <a:gd name="T81" fmla="*/ 16 h 208"/>
                    <a:gd name="T82" fmla="*/ 240 w 256"/>
                    <a:gd name="T83" fmla="*/ 16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256" h="208">
                      <a:moveTo>
                        <a:pt x="248" y="0"/>
                      </a:move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36" y="0"/>
                        <a:pt x="32" y="4"/>
                        <a:pt x="32" y="8"/>
                      </a:cubicBezTo>
                      <a:cubicBezTo>
                        <a:pt x="32" y="32"/>
                        <a:pt x="32" y="32"/>
                        <a:pt x="32" y="32"/>
                      </a:cubicBezTo>
                      <a:cubicBezTo>
                        <a:pt x="8" y="32"/>
                        <a:pt x="8" y="32"/>
                        <a:pt x="8" y="32"/>
                      </a:cubicBezTo>
                      <a:cubicBezTo>
                        <a:pt x="4" y="32"/>
                        <a:pt x="0" y="36"/>
                        <a:pt x="0" y="40"/>
                      </a:cubicBezTo>
                      <a:cubicBezTo>
                        <a:pt x="0" y="200"/>
                        <a:pt x="0" y="200"/>
                        <a:pt x="0" y="200"/>
                      </a:cubicBezTo>
                      <a:cubicBezTo>
                        <a:pt x="0" y="204"/>
                        <a:pt x="4" y="208"/>
                        <a:pt x="8" y="208"/>
                      </a:cubicBezTo>
                      <a:cubicBezTo>
                        <a:pt x="216" y="208"/>
                        <a:pt x="216" y="208"/>
                        <a:pt x="216" y="208"/>
                      </a:cubicBezTo>
                      <a:cubicBezTo>
                        <a:pt x="220" y="208"/>
                        <a:pt x="224" y="204"/>
                        <a:pt x="224" y="200"/>
                      </a:cubicBezTo>
                      <a:cubicBezTo>
                        <a:pt x="224" y="176"/>
                        <a:pt x="224" y="176"/>
                        <a:pt x="224" y="176"/>
                      </a:cubicBezTo>
                      <a:cubicBezTo>
                        <a:pt x="248" y="176"/>
                        <a:pt x="248" y="176"/>
                        <a:pt x="248" y="176"/>
                      </a:cubicBezTo>
                      <a:cubicBezTo>
                        <a:pt x="252" y="176"/>
                        <a:pt x="256" y="172"/>
                        <a:pt x="256" y="168"/>
                      </a:cubicBezTo>
                      <a:cubicBezTo>
                        <a:pt x="256" y="8"/>
                        <a:pt x="256" y="8"/>
                        <a:pt x="256" y="8"/>
                      </a:cubicBezTo>
                      <a:cubicBezTo>
                        <a:pt x="256" y="4"/>
                        <a:pt x="252" y="0"/>
                        <a:pt x="248" y="0"/>
                      </a:cubicBezTo>
                      <a:close/>
                      <a:moveTo>
                        <a:pt x="208" y="48"/>
                      </a:moveTo>
                      <a:cubicBezTo>
                        <a:pt x="208" y="175"/>
                        <a:pt x="208" y="175"/>
                        <a:pt x="208" y="175"/>
                      </a:cubicBezTo>
                      <a:cubicBezTo>
                        <a:pt x="165" y="138"/>
                        <a:pt x="165" y="138"/>
                        <a:pt x="165" y="138"/>
                      </a:cubicBezTo>
                      <a:cubicBezTo>
                        <a:pt x="163" y="136"/>
                        <a:pt x="159" y="135"/>
                        <a:pt x="156" y="137"/>
                      </a:cubicBezTo>
                      <a:cubicBezTo>
                        <a:pt x="122" y="158"/>
                        <a:pt x="122" y="158"/>
                        <a:pt x="122" y="158"/>
                      </a:cubicBezTo>
                      <a:cubicBezTo>
                        <a:pt x="70" y="99"/>
                        <a:pt x="70" y="99"/>
                        <a:pt x="70" y="99"/>
                      </a:cubicBezTo>
                      <a:cubicBezTo>
                        <a:pt x="69" y="97"/>
                        <a:pt x="66" y="96"/>
                        <a:pt x="64" y="96"/>
                      </a:cubicBezTo>
                      <a:cubicBezTo>
                        <a:pt x="62" y="96"/>
                        <a:pt x="60" y="97"/>
                        <a:pt x="58" y="98"/>
                      </a:cubicBezTo>
                      <a:cubicBezTo>
                        <a:pt x="16" y="141"/>
                        <a:pt x="16" y="141"/>
                        <a:pt x="16" y="141"/>
                      </a:cubicBezTo>
                      <a:cubicBezTo>
                        <a:pt x="16" y="48"/>
                        <a:pt x="16" y="48"/>
                        <a:pt x="16" y="48"/>
                      </a:cubicBezTo>
                      <a:lnTo>
                        <a:pt x="208" y="48"/>
                      </a:lnTo>
                      <a:close/>
                      <a:moveTo>
                        <a:pt x="16" y="163"/>
                      </a:moveTo>
                      <a:cubicBezTo>
                        <a:pt x="64" y="116"/>
                        <a:pt x="64" y="116"/>
                        <a:pt x="64" y="116"/>
                      </a:cubicBezTo>
                      <a:cubicBezTo>
                        <a:pt x="114" y="173"/>
                        <a:pt x="114" y="173"/>
                        <a:pt x="114" y="173"/>
                      </a:cubicBezTo>
                      <a:cubicBezTo>
                        <a:pt x="117" y="176"/>
                        <a:pt x="121" y="177"/>
                        <a:pt x="124" y="175"/>
                      </a:cubicBezTo>
                      <a:cubicBezTo>
                        <a:pt x="159" y="154"/>
                        <a:pt x="159" y="154"/>
                        <a:pt x="159" y="154"/>
                      </a:cubicBezTo>
                      <a:cubicBezTo>
                        <a:pt x="204" y="192"/>
                        <a:pt x="204" y="192"/>
                        <a:pt x="204" y="192"/>
                      </a:cubicBezTo>
                      <a:cubicBezTo>
                        <a:pt x="16" y="192"/>
                        <a:pt x="16" y="192"/>
                        <a:pt x="16" y="192"/>
                      </a:cubicBezTo>
                      <a:lnTo>
                        <a:pt x="16" y="163"/>
                      </a:lnTo>
                      <a:close/>
                      <a:moveTo>
                        <a:pt x="240" y="160"/>
                      </a:moveTo>
                      <a:cubicBezTo>
                        <a:pt x="224" y="160"/>
                        <a:pt x="224" y="160"/>
                        <a:pt x="224" y="160"/>
                      </a:cubicBezTo>
                      <a:cubicBezTo>
                        <a:pt x="224" y="40"/>
                        <a:pt x="224" y="40"/>
                        <a:pt x="224" y="40"/>
                      </a:cubicBezTo>
                      <a:cubicBezTo>
                        <a:pt x="224" y="36"/>
                        <a:pt x="220" y="32"/>
                        <a:pt x="216" y="32"/>
                      </a:cubicBezTo>
                      <a:cubicBezTo>
                        <a:pt x="48" y="32"/>
                        <a:pt x="48" y="32"/>
                        <a:pt x="48" y="32"/>
                      </a:cubicBezTo>
                      <a:cubicBezTo>
                        <a:pt x="48" y="16"/>
                        <a:pt x="48" y="16"/>
                        <a:pt x="48" y="16"/>
                      </a:cubicBezTo>
                      <a:cubicBezTo>
                        <a:pt x="240" y="16"/>
                        <a:pt x="240" y="16"/>
                        <a:pt x="240" y="16"/>
                      </a:cubicBezTo>
                      <a:lnTo>
                        <a:pt x="240" y="16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" name="Freeform: Shape 50"/>
                <p:cNvSpPr>
                  <a:spLocks/>
                </p:cNvSpPr>
                <p:nvPr/>
              </p:nvSpPr>
              <p:spPr bwMode="auto">
                <a:xfrm>
                  <a:off x="6481274" y="2531633"/>
                  <a:ext cx="83858" cy="85169"/>
                </a:xfrm>
                <a:custGeom>
                  <a:avLst/>
                  <a:gdLst>
                    <a:gd name="T0" fmla="*/ 28 w 56"/>
                    <a:gd name="T1" fmla="*/ 56 h 56"/>
                    <a:gd name="T2" fmla="*/ 56 w 56"/>
                    <a:gd name="T3" fmla="*/ 28 h 56"/>
                    <a:gd name="T4" fmla="*/ 28 w 56"/>
                    <a:gd name="T5" fmla="*/ 0 h 56"/>
                    <a:gd name="T6" fmla="*/ 0 w 56"/>
                    <a:gd name="T7" fmla="*/ 28 h 56"/>
                    <a:gd name="T8" fmla="*/ 28 w 56"/>
                    <a:gd name="T9" fmla="*/ 56 h 56"/>
                    <a:gd name="T10" fmla="*/ 28 w 56"/>
                    <a:gd name="T11" fmla="*/ 16 h 56"/>
                    <a:gd name="T12" fmla="*/ 40 w 56"/>
                    <a:gd name="T13" fmla="*/ 28 h 56"/>
                    <a:gd name="T14" fmla="*/ 28 w 56"/>
                    <a:gd name="T15" fmla="*/ 40 h 56"/>
                    <a:gd name="T16" fmla="*/ 16 w 56"/>
                    <a:gd name="T17" fmla="*/ 28 h 56"/>
                    <a:gd name="T18" fmla="*/ 28 w 56"/>
                    <a:gd name="T19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56">
                      <a:moveTo>
                        <a:pt x="28" y="56"/>
                      </a:moveTo>
                      <a:cubicBezTo>
                        <a:pt x="43" y="56"/>
                        <a:pt x="56" y="43"/>
                        <a:pt x="56" y="28"/>
                      </a:cubicBezTo>
                      <a:cubicBezTo>
                        <a:pt x="56" y="13"/>
                        <a:pt x="43" y="0"/>
                        <a:pt x="28" y="0"/>
                      </a:cubicBezTo>
                      <a:cubicBezTo>
                        <a:pt x="13" y="0"/>
                        <a:pt x="0" y="13"/>
                        <a:pt x="0" y="28"/>
                      </a:cubicBezTo>
                      <a:cubicBezTo>
                        <a:pt x="0" y="43"/>
                        <a:pt x="13" y="56"/>
                        <a:pt x="28" y="56"/>
                      </a:cubicBezTo>
                      <a:close/>
                      <a:moveTo>
                        <a:pt x="28" y="16"/>
                      </a:moveTo>
                      <a:cubicBezTo>
                        <a:pt x="35" y="16"/>
                        <a:pt x="40" y="21"/>
                        <a:pt x="40" y="28"/>
                      </a:cubicBezTo>
                      <a:cubicBezTo>
                        <a:pt x="40" y="35"/>
                        <a:pt x="35" y="40"/>
                        <a:pt x="28" y="40"/>
                      </a:cubicBezTo>
                      <a:cubicBezTo>
                        <a:pt x="21" y="40"/>
                        <a:pt x="16" y="35"/>
                        <a:pt x="16" y="28"/>
                      </a:cubicBezTo>
                      <a:cubicBezTo>
                        <a:pt x="16" y="21"/>
                        <a:pt x="21" y="16"/>
                        <a:pt x="28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grpSp>
          <p:nvGrpSpPr>
            <p:cNvPr id="11" name="Group 51"/>
            <p:cNvGrpSpPr/>
            <p:nvPr/>
          </p:nvGrpSpPr>
          <p:grpSpPr>
            <a:xfrm>
              <a:off x="5458553" y="1477527"/>
              <a:ext cx="4764795" cy="1261188"/>
              <a:chOff x="6384032" y="3124343"/>
              <a:chExt cx="5090832" cy="1261188"/>
            </a:xfrm>
          </p:grpSpPr>
          <p:sp>
            <p:nvSpPr>
              <p:cNvPr id="15" name="TextBox 52"/>
              <p:cNvSpPr txBox="1">
                <a:spLocks/>
              </p:cNvSpPr>
              <p:nvPr/>
            </p:nvSpPr>
            <p:spPr>
              <a:xfrm>
                <a:off x="6384032" y="3124343"/>
                <a:ext cx="5090832" cy="386936"/>
              </a:xfrm>
              <a:prstGeom prst="rect">
                <a:avLst/>
              </a:prstGeom>
              <a:ln>
                <a:noFill/>
              </a:ln>
            </p:spPr>
            <p:txBody>
              <a:bodyPr vert="horz" wrap="none" lIns="0" tIns="0" rIns="0" bIns="0" anchor="b" anchorCtr="0">
                <a:normAutofit/>
              </a:bodyPr>
              <a:lstStyle/>
              <a:p>
                <a:pPr marL="0" indent="0">
                  <a:spcBef>
                    <a:spcPct val="0"/>
                  </a:spcBef>
                  <a:buNone/>
                </a:pPr>
                <a:r>
                  <a:rPr lang="zh-CN" altLang="en-US" b="1">
                    <a:solidFill>
                      <a:schemeClr val="accent1"/>
                    </a:solidFill>
                  </a:rPr>
                  <a:t>标题文本预设</a:t>
                </a:r>
              </a:p>
            </p:txBody>
          </p:sp>
          <p:sp>
            <p:nvSpPr>
              <p:cNvPr id="16" name="TextBox 53"/>
              <p:cNvSpPr txBox="1">
                <a:spLocks/>
              </p:cNvSpPr>
              <p:nvPr/>
            </p:nvSpPr>
            <p:spPr>
              <a:xfrm>
                <a:off x="6384032" y="3511279"/>
                <a:ext cx="5090832" cy="874252"/>
              </a:xfrm>
              <a:prstGeom prst="rect">
                <a:avLst/>
              </a:prstGeom>
              <a:ln>
                <a:noFill/>
              </a:ln>
            </p:spPr>
            <p:txBody>
              <a:bodyPr vert="horz" wrap="square" lIns="0" tIns="0" rIns="0" bIns="0" anchor="t" anchorCtr="0">
                <a:normAutofit/>
              </a:bodyPr>
              <a:lstStyle/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buNone/>
                </a:pPr>
                <a:r>
                  <a:rPr lang="zh-CN" altLang="en-US" sz="1100">
                    <a:solidFill>
                      <a:srgbClr val="000000"/>
                    </a:solidFill>
                  </a:rPr>
                  <a:t>此部分内容作为文字排版占位显示（建议使用主题字体）</a:t>
                </a:r>
              </a:p>
            </p:txBody>
          </p:sp>
        </p:grpSp>
        <p:grpSp>
          <p:nvGrpSpPr>
            <p:cNvPr id="12" name="Group 54"/>
            <p:cNvGrpSpPr/>
            <p:nvPr/>
          </p:nvGrpSpPr>
          <p:grpSpPr>
            <a:xfrm>
              <a:off x="5458553" y="5026144"/>
              <a:ext cx="4764795" cy="1261188"/>
              <a:chOff x="6384032" y="3124343"/>
              <a:chExt cx="5090832" cy="1261188"/>
            </a:xfrm>
          </p:grpSpPr>
          <p:sp>
            <p:nvSpPr>
              <p:cNvPr id="13" name="TextBox 55"/>
              <p:cNvSpPr txBox="1">
                <a:spLocks/>
              </p:cNvSpPr>
              <p:nvPr/>
            </p:nvSpPr>
            <p:spPr>
              <a:xfrm>
                <a:off x="6384032" y="3124343"/>
                <a:ext cx="5090832" cy="386936"/>
              </a:xfrm>
              <a:prstGeom prst="rect">
                <a:avLst/>
              </a:prstGeom>
              <a:ln>
                <a:noFill/>
              </a:ln>
            </p:spPr>
            <p:txBody>
              <a:bodyPr vert="horz" wrap="none" lIns="0" tIns="0" rIns="0" bIns="0" anchor="b" anchorCtr="0">
                <a:normAutofit/>
              </a:bodyPr>
              <a:lstStyle/>
              <a:p>
                <a:pPr marL="0" indent="0">
                  <a:spcBef>
                    <a:spcPct val="0"/>
                  </a:spcBef>
                  <a:buNone/>
                </a:pPr>
                <a:r>
                  <a:rPr lang="zh-CN" altLang="en-US" b="1">
                    <a:solidFill>
                      <a:schemeClr val="accent3"/>
                    </a:solidFill>
                  </a:rPr>
                  <a:t>标题文本预设</a:t>
                </a:r>
              </a:p>
            </p:txBody>
          </p:sp>
          <p:sp>
            <p:nvSpPr>
              <p:cNvPr id="14" name="TextBox 56"/>
              <p:cNvSpPr txBox="1">
                <a:spLocks/>
              </p:cNvSpPr>
              <p:nvPr/>
            </p:nvSpPr>
            <p:spPr>
              <a:xfrm>
                <a:off x="6384032" y="3511279"/>
                <a:ext cx="5090832" cy="874252"/>
              </a:xfrm>
              <a:prstGeom prst="rect">
                <a:avLst/>
              </a:prstGeom>
              <a:ln>
                <a:noFill/>
              </a:ln>
            </p:spPr>
            <p:txBody>
              <a:bodyPr vert="horz" wrap="square" lIns="0" tIns="0" rIns="0" bIns="0" anchor="t" anchorCtr="0">
                <a:normAutofit/>
              </a:bodyPr>
              <a:lstStyle/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buNone/>
                </a:pPr>
                <a:r>
                  <a:rPr lang="zh-CN" altLang="en-US" sz="1100">
                    <a:solidFill>
                      <a:srgbClr val="000000"/>
                    </a:solidFill>
                  </a:rPr>
                  <a:t>此部分内容作为文字排版占位显示（建议使用主题字体）</a:t>
                </a:r>
              </a:p>
            </p:txBody>
          </p:sp>
        </p:grpSp>
      </p:grpSp>
      <p:grpSp>
        <p:nvGrpSpPr>
          <p:cNvPr id="56" name="组合 55"/>
          <p:cNvGrpSpPr/>
          <p:nvPr/>
        </p:nvGrpSpPr>
        <p:grpSpPr>
          <a:xfrm>
            <a:off x="4772561" y="318255"/>
            <a:ext cx="2646878" cy="629704"/>
            <a:chOff x="457200" y="184826"/>
            <a:chExt cx="2646878" cy="629704"/>
          </a:xfrm>
        </p:grpSpPr>
        <p:sp>
          <p:nvSpPr>
            <p:cNvPr id="57" name="文本框 56"/>
            <p:cNvSpPr txBox="1"/>
            <p:nvPr/>
          </p:nvSpPr>
          <p:spPr>
            <a:xfrm>
              <a:off x="457200" y="184826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标题文字添加此处</a:t>
              </a: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466928" y="537531"/>
              <a:ext cx="25886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BIAO TI WEN ZI TIAN JIA CI CHU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60261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占位符 10"/>
          <p:cNvPicPr>
            <a:picLocks noGrp="1" noChangeAspect="1"/>
          </p:cNvPicPr>
          <p:nvPr>
            <p:ph type="pic" sz="quarter" idx="10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93" b="6893"/>
          <a:stretch>
            <a:fillRect/>
          </a:stretch>
        </p:blipFill>
        <p:spPr/>
      </p:pic>
      <p:pic>
        <p:nvPicPr>
          <p:cNvPr id="13" name="图片占位符 12"/>
          <p:cNvPicPr>
            <a:picLocks noGrp="1" noChangeAspect="1"/>
          </p:cNvPicPr>
          <p:nvPr>
            <p:ph type="pic" sz="quarter" idx="1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53" b="6953"/>
          <a:stretch>
            <a:fillRect/>
          </a:stretch>
        </p:blipFill>
        <p:spPr/>
      </p:pic>
      <p:pic>
        <p:nvPicPr>
          <p:cNvPr id="20" name="图片占位符 19"/>
          <p:cNvPicPr>
            <a:picLocks noGrp="1" noChangeAspect="1"/>
          </p:cNvPicPr>
          <p:nvPr>
            <p:ph type="pic" sz="quarter" idx="12"/>
          </p:nvPr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24" b="6724"/>
          <a:stretch>
            <a:fillRect/>
          </a:stretch>
        </p:blipFill>
        <p:spPr/>
      </p:pic>
      <p:pic>
        <p:nvPicPr>
          <p:cNvPr id="15" name="图片占位符 14"/>
          <p:cNvPicPr>
            <a:picLocks noGrp="1" noChangeAspect="1"/>
          </p:cNvPicPr>
          <p:nvPr>
            <p:ph type="pic" sz="quarter" idx="13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93" b="6893"/>
          <a:stretch>
            <a:fillRect/>
          </a:stretch>
        </p:blipFill>
        <p:spPr/>
      </p:pic>
      <p:grpSp>
        <p:nvGrpSpPr>
          <p:cNvPr id="3" name="f4444c2a-e8a1-4611-a044-c3e87994bb99"/>
          <p:cNvGrpSpPr>
            <a:grpSpLocks noChangeAspect="1"/>
          </p:cNvGrpSpPr>
          <p:nvPr/>
        </p:nvGrpSpPr>
        <p:grpSpPr>
          <a:xfrm>
            <a:off x="513503" y="1912855"/>
            <a:ext cx="10687282" cy="4435497"/>
            <a:chOff x="303106" y="2103355"/>
            <a:chExt cx="8872057" cy="4435497"/>
          </a:xfrm>
        </p:grpSpPr>
        <p:sp>
          <p:nvSpPr>
            <p:cNvPr id="4" name="文本框 19"/>
            <p:cNvSpPr txBox="1"/>
            <p:nvPr/>
          </p:nvSpPr>
          <p:spPr>
            <a:xfrm>
              <a:off x="3312015" y="5967477"/>
              <a:ext cx="5567970" cy="571375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normAutofit/>
            </a:bodyPr>
            <a:lstStyle/>
            <a:p>
              <a:pPr algn="ctr" defTabSz="914378">
                <a:lnSpc>
                  <a:spcPct val="120000"/>
                </a:lnSpc>
                <a:defRPr/>
              </a:pPr>
              <a:r>
                <a:rPr lang="zh-CN" altLang="en-US" sz="1200"/>
                <a:t>此部分内容作为文字排版占位显示（建议使用主题字体）</a:t>
              </a: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303106" y="2103355"/>
              <a:ext cx="8872057" cy="2651291"/>
              <a:chOff x="303106" y="1921066"/>
              <a:chExt cx="8872057" cy="2651291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303106" y="1921066"/>
                <a:ext cx="1920586" cy="2651291"/>
                <a:chOff x="869411" y="1921066"/>
                <a:chExt cx="2184686" cy="3015869"/>
              </a:xfrm>
            </p:grpSpPr>
            <p:sp>
              <p:nvSpPr>
                <p:cNvPr id="29" name="等腰三角形 28"/>
                <p:cNvSpPr/>
                <p:nvPr/>
              </p:nvSpPr>
              <p:spPr>
                <a:xfrm>
                  <a:off x="869411" y="1921066"/>
                  <a:ext cx="913669" cy="1825498"/>
                </a:xfrm>
                <a:prstGeom prst="triangle">
                  <a:avLst>
                    <a:gd name="adj" fmla="val 40812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anchor="ctr">
                  <a:normAutofit/>
                </a:bodyPr>
                <a:lstStyle/>
                <a:p>
                  <a:pPr algn="ctr"/>
                  <a:r>
                    <a:rPr lang="en-US" altLang="zh-CN"/>
                    <a:t>01</a:t>
                  </a:r>
                </a:p>
              </p:txBody>
            </p:sp>
            <p:sp>
              <p:nvSpPr>
                <p:cNvPr id="30" name="文本框 11"/>
                <p:cNvSpPr txBox="1"/>
                <p:nvPr/>
              </p:nvSpPr>
              <p:spPr>
                <a:xfrm>
                  <a:off x="869411" y="4281433"/>
                  <a:ext cx="2077667" cy="65550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 anchorCtr="0">
                  <a:normAutofit/>
                </a:bodyPr>
                <a:lstStyle/>
                <a:p>
                  <a:pPr defTabSz="914378">
                    <a:lnSpc>
                      <a:spcPct val="120000"/>
                    </a:lnSpc>
                    <a:defRPr/>
                  </a:pPr>
                  <a:r>
                    <a:rPr lang="zh-CN" altLang="en-US" sz="1050"/>
                    <a:t>此部分内容作为文字排版占位显示（建议使用主题字体）</a:t>
                  </a:r>
                </a:p>
              </p:txBody>
            </p:sp>
            <p:sp>
              <p:nvSpPr>
                <p:cNvPr id="31" name="文本框 13"/>
                <p:cNvSpPr txBox="1"/>
                <p:nvPr/>
              </p:nvSpPr>
              <p:spPr>
                <a:xfrm>
                  <a:off x="869411" y="3746564"/>
                  <a:ext cx="2184686" cy="57137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0">
                  <a:normAutofit/>
                </a:bodyPr>
                <a:lstStyle/>
                <a:p>
                  <a:pPr defTabSz="914378">
                    <a:defRPr/>
                  </a:pPr>
                  <a:r>
                    <a:rPr lang="zh-CN" altLang="en-US" sz="2000" b="1">
                      <a:solidFill>
                        <a:schemeClr val="accent1">
                          <a:lumMod val="100000"/>
                        </a:schemeClr>
                      </a:solidFill>
                    </a:rPr>
                    <a:t>标题文本预设</a:t>
                  </a:r>
                  <a:endParaRPr lang="zh-CN" altLang="en-US" sz="2000" b="1" dirty="0">
                    <a:solidFill>
                      <a:schemeClr val="accent1">
                        <a:lumMod val="100000"/>
                      </a:schemeClr>
                    </a:solidFill>
                  </a:endParaRPr>
                </a:p>
              </p:txBody>
            </p:sp>
          </p:grpSp>
          <p:grpSp>
            <p:nvGrpSpPr>
              <p:cNvPr id="8" name="组合 7"/>
              <p:cNvGrpSpPr/>
              <p:nvPr/>
            </p:nvGrpSpPr>
            <p:grpSpPr>
              <a:xfrm>
                <a:off x="2620262" y="1921066"/>
                <a:ext cx="1920586" cy="2651291"/>
                <a:chOff x="3608377" y="1921066"/>
                <a:chExt cx="2184686" cy="3015869"/>
              </a:xfrm>
            </p:grpSpPr>
            <p:sp>
              <p:nvSpPr>
                <p:cNvPr id="25" name="等腰三角形 24"/>
                <p:cNvSpPr/>
                <p:nvPr/>
              </p:nvSpPr>
              <p:spPr>
                <a:xfrm>
                  <a:off x="3608377" y="1921066"/>
                  <a:ext cx="906473" cy="1825498"/>
                </a:xfrm>
                <a:prstGeom prst="triangle">
                  <a:avLst>
                    <a:gd name="adj" fmla="val 42062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anchor="ctr">
                  <a:normAutofit/>
                </a:bodyPr>
                <a:lstStyle/>
                <a:p>
                  <a:pPr algn="ctr"/>
                  <a:r>
                    <a:rPr lang="en-US" altLang="zh-CN"/>
                    <a:t>02</a:t>
                  </a:r>
                </a:p>
              </p:txBody>
            </p:sp>
            <p:sp>
              <p:nvSpPr>
                <p:cNvPr id="26" name="文本框 12"/>
                <p:cNvSpPr txBox="1"/>
                <p:nvPr/>
              </p:nvSpPr>
              <p:spPr>
                <a:xfrm>
                  <a:off x="3608377" y="4281433"/>
                  <a:ext cx="2077667" cy="65550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 anchorCtr="0">
                  <a:normAutofit/>
                </a:bodyPr>
                <a:lstStyle/>
                <a:p>
                  <a:pPr defTabSz="914378">
                    <a:lnSpc>
                      <a:spcPct val="120000"/>
                    </a:lnSpc>
                    <a:defRPr/>
                  </a:pPr>
                  <a:r>
                    <a:rPr lang="zh-CN" altLang="en-US" sz="1050"/>
                    <a:t>此部分内容作为文字排版占位显示（建议使用主题字体）</a:t>
                  </a:r>
                </a:p>
              </p:txBody>
            </p:sp>
            <p:sp>
              <p:nvSpPr>
                <p:cNvPr id="27" name="文本框 14"/>
                <p:cNvSpPr txBox="1"/>
                <p:nvPr/>
              </p:nvSpPr>
              <p:spPr>
                <a:xfrm>
                  <a:off x="3608377" y="3746564"/>
                  <a:ext cx="2184686" cy="57137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0">
                  <a:normAutofit/>
                </a:bodyPr>
                <a:lstStyle/>
                <a:p>
                  <a:pPr defTabSz="914378">
                    <a:defRPr/>
                  </a:pPr>
                  <a:r>
                    <a:rPr lang="zh-CN" altLang="en-US" sz="2000" b="1">
                      <a:solidFill>
                        <a:schemeClr val="accent2">
                          <a:lumMod val="100000"/>
                        </a:schemeClr>
                      </a:solidFill>
                    </a:rPr>
                    <a:t>标题文本预设</a:t>
                  </a:r>
                  <a:endParaRPr lang="zh-CN" altLang="en-US" sz="2000" b="1" dirty="0">
                    <a:solidFill>
                      <a:schemeClr val="accent2">
                        <a:lumMod val="100000"/>
                      </a:schemeClr>
                    </a:solidFill>
                  </a:endParaRPr>
                </a:p>
              </p:txBody>
            </p:sp>
          </p:grpSp>
          <p:grpSp>
            <p:nvGrpSpPr>
              <p:cNvPr id="9" name="组合 8"/>
              <p:cNvGrpSpPr/>
              <p:nvPr/>
            </p:nvGrpSpPr>
            <p:grpSpPr>
              <a:xfrm>
                <a:off x="4937420" y="1921066"/>
                <a:ext cx="1920586" cy="2651291"/>
                <a:chOff x="6147360" y="1921066"/>
                <a:chExt cx="2184686" cy="3015869"/>
              </a:xfrm>
            </p:grpSpPr>
            <p:sp>
              <p:nvSpPr>
                <p:cNvPr id="21" name="等腰三角形 20"/>
                <p:cNvSpPr/>
                <p:nvPr/>
              </p:nvSpPr>
              <p:spPr>
                <a:xfrm>
                  <a:off x="6147362" y="1921066"/>
                  <a:ext cx="910664" cy="1825498"/>
                </a:xfrm>
                <a:prstGeom prst="triangle">
                  <a:avLst>
                    <a:gd name="adj" fmla="val 42099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anchor="ctr">
                  <a:normAutofit/>
                </a:bodyPr>
                <a:lstStyle/>
                <a:p>
                  <a:pPr algn="ctr"/>
                  <a:r>
                    <a:rPr lang="en-US" altLang="zh-CN"/>
                    <a:t>03</a:t>
                  </a:r>
                </a:p>
              </p:txBody>
            </p:sp>
            <p:sp>
              <p:nvSpPr>
                <p:cNvPr id="22" name="文本框 15"/>
                <p:cNvSpPr txBox="1"/>
                <p:nvPr/>
              </p:nvSpPr>
              <p:spPr>
                <a:xfrm>
                  <a:off x="6147360" y="3746564"/>
                  <a:ext cx="2184686" cy="57137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0">
                  <a:normAutofit/>
                </a:bodyPr>
                <a:lstStyle/>
                <a:p>
                  <a:pPr defTabSz="914378">
                    <a:defRPr/>
                  </a:pPr>
                  <a:r>
                    <a:rPr lang="zh-CN" altLang="en-US" sz="2000" b="1">
                      <a:solidFill>
                        <a:schemeClr val="accent3">
                          <a:lumMod val="100000"/>
                        </a:schemeClr>
                      </a:solidFill>
                    </a:rPr>
                    <a:t>标题文本预设</a:t>
                  </a:r>
                  <a:endParaRPr lang="zh-CN" altLang="en-US" sz="2000" b="1" dirty="0">
                    <a:solidFill>
                      <a:schemeClr val="accent3">
                        <a:lumMod val="100000"/>
                      </a:schemeClr>
                    </a:solidFill>
                  </a:endParaRPr>
                </a:p>
              </p:txBody>
            </p:sp>
            <p:sp>
              <p:nvSpPr>
                <p:cNvPr id="23" name="文本框 17"/>
                <p:cNvSpPr txBox="1"/>
                <p:nvPr/>
              </p:nvSpPr>
              <p:spPr>
                <a:xfrm>
                  <a:off x="6152830" y="4281433"/>
                  <a:ext cx="2077667" cy="65550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 anchorCtr="0">
                  <a:normAutofit/>
                </a:bodyPr>
                <a:lstStyle/>
                <a:p>
                  <a:pPr defTabSz="914378">
                    <a:lnSpc>
                      <a:spcPct val="120000"/>
                    </a:lnSpc>
                    <a:defRPr/>
                  </a:pPr>
                  <a:r>
                    <a:rPr lang="zh-CN" altLang="en-US" sz="1050"/>
                    <a:t>此部分内容作为文字排版占位显示（建议使用主题字体）</a:t>
                  </a:r>
                </a:p>
              </p:txBody>
            </p:sp>
          </p:grpSp>
          <p:grpSp>
            <p:nvGrpSpPr>
              <p:cNvPr id="10" name="组合 9"/>
              <p:cNvGrpSpPr/>
              <p:nvPr/>
            </p:nvGrpSpPr>
            <p:grpSpPr>
              <a:xfrm>
                <a:off x="7254577" y="1921066"/>
                <a:ext cx="1920586" cy="2651291"/>
                <a:chOff x="8968285" y="1921066"/>
                <a:chExt cx="2184686" cy="3015869"/>
              </a:xfrm>
            </p:grpSpPr>
            <p:sp>
              <p:nvSpPr>
                <p:cNvPr id="17" name="等腰三角形 16"/>
                <p:cNvSpPr/>
                <p:nvPr/>
              </p:nvSpPr>
              <p:spPr>
                <a:xfrm>
                  <a:off x="8968285" y="1921066"/>
                  <a:ext cx="914855" cy="1825498"/>
                </a:xfrm>
                <a:prstGeom prst="triangle">
                  <a:avLst>
                    <a:gd name="adj" fmla="val 40824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anchor="ctr">
                  <a:normAutofit/>
                </a:bodyPr>
                <a:lstStyle/>
                <a:p>
                  <a:pPr algn="ctr"/>
                  <a:r>
                    <a:rPr lang="en-US" altLang="zh-CN"/>
                    <a:t>04</a:t>
                  </a:r>
                </a:p>
              </p:txBody>
            </p:sp>
            <p:sp>
              <p:nvSpPr>
                <p:cNvPr id="18" name="文本框 16"/>
                <p:cNvSpPr txBox="1"/>
                <p:nvPr/>
              </p:nvSpPr>
              <p:spPr>
                <a:xfrm>
                  <a:off x="8968285" y="3746564"/>
                  <a:ext cx="2184686" cy="57137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ctr" anchorCtr="0">
                  <a:normAutofit/>
                </a:bodyPr>
                <a:lstStyle/>
                <a:p>
                  <a:pPr defTabSz="914378">
                    <a:defRPr/>
                  </a:pPr>
                  <a:r>
                    <a:rPr lang="zh-CN" altLang="en-US" sz="2000" b="1">
                      <a:solidFill>
                        <a:schemeClr val="accent4">
                          <a:lumMod val="100000"/>
                        </a:schemeClr>
                      </a:solidFill>
                    </a:rPr>
                    <a:t>标题文本预设</a:t>
                  </a:r>
                  <a:endParaRPr lang="zh-CN" altLang="en-US" sz="2000" b="1" dirty="0">
                    <a:solidFill>
                      <a:schemeClr val="accent4">
                        <a:lumMod val="100000"/>
                      </a:schemeClr>
                    </a:solidFill>
                  </a:endParaRPr>
                </a:p>
              </p:txBody>
            </p:sp>
            <p:sp>
              <p:nvSpPr>
                <p:cNvPr id="19" name="文本框 18"/>
                <p:cNvSpPr txBox="1"/>
                <p:nvPr/>
              </p:nvSpPr>
              <p:spPr>
                <a:xfrm>
                  <a:off x="8968285" y="4281433"/>
                  <a:ext cx="2077667" cy="65550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 anchorCtr="0">
                  <a:normAutofit/>
                </a:bodyPr>
                <a:lstStyle/>
                <a:p>
                  <a:pPr defTabSz="914378">
                    <a:lnSpc>
                      <a:spcPct val="120000"/>
                    </a:lnSpc>
                    <a:defRPr/>
                  </a:pPr>
                  <a:r>
                    <a:rPr lang="zh-CN" altLang="en-US" sz="1050"/>
                    <a:t>此部分内容作为文字排版占位显示（建议使用主题字体）</a:t>
                  </a:r>
                </a:p>
              </p:txBody>
            </p:sp>
          </p:grpSp>
        </p:grpSp>
      </p:grpSp>
      <p:grpSp>
        <p:nvGrpSpPr>
          <p:cNvPr id="28" name="组合 27"/>
          <p:cNvGrpSpPr/>
          <p:nvPr/>
        </p:nvGrpSpPr>
        <p:grpSpPr>
          <a:xfrm>
            <a:off x="4772561" y="318255"/>
            <a:ext cx="2646878" cy="629704"/>
            <a:chOff x="457200" y="184826"/>
            <a:chExt cx="2646878" cy="629704"/>
          </a:xfrm>
        </p:grpSpPr>
        <p:sp>
          <p:nvSpPr>
            <p:cNvPr id="35" name="文本框 34"/>
            <p:cNvSpPr txBox="1"/>
            <p:nvPr/>
          </p:nvSpPr>
          <p:spPr>
            <a:xfrm>
              <a:off x="457200" y="184826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标题文字添加此处</a:t>
              </a: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466928" y="537531"/>
              <a:ext cx="25886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BIAO TI WEN ZI TIAN JIA CI CHU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28214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占位符 16"/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0" r="23150"/>
          <a:stretch>
            <a:fillRect/>
          </a:stretch>
        </p:blipFill>
        <p:spPr/>
      </p:pic>
      <p:pic>
        <p:nvPicPr>
          <p:cNvPr id="21" name="图片占位符 20"/>
          <p:cNvPicPr>
            <a:picLocks noGrp="1" noChangeAspect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0" r="23150"/>
          <a:stretch>
            <a:fillRect/>
          </a:stretch>
        </p:blipFill>
        <p:spPr/>
      </p:pic>
      <p:grpSp>
        <p:nvGrpSpPr>
          <p:cNvPr id="3" name="d0937288-3b9a-43b0-a3c5-750e486c9ce1"/>
          <p:cNvGrpSpPr>
            <a:grpSpLocks noChangeAspect="1"/>
          </p:cNvGrpSpPr>
          <p:nvPr/>
        </p:nvGrpSpPr>
        <p:grpSpPr>
          <a:xfrm>
            <a:off x="719667" y="706388"/>
            <a:ext cx="10755197" cy="5410245"/>
            <a:chOff x="719667" y="706388"/>
            <a:chExt cx="10755197" cy="5410245"/>
          </a:xfrm>
        </p:grpSpPr>
        <p:sp>
          <p:nvSpPr>
            <p:cNvPr id="4" name="矩形 3"/>
            <p:cNvSpPr/>
            <p:nvPr/>
          </p:nvSpPr>
          <p:spPr>
            <a:xfrm>
              <a:off x="8760296" y="706388"/>
              <a:ext cx="2160240" cy="2880320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rgbClr r="0" g="0" b="0"/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矩形 4"/>
            <p:cNvSpPr/>
            <p:nvPr/>
          </p:nvSpPr>
          <p:spPr>
            <a:xfrm>
              <a:off x="1271464" y="706388"/>
              <a:ext cx="2160240" cy="2880320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rgbClr r="0" g="0" b="0"/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矩形 7"/>
            <p:cNvSpPr/>
            <p:nvPr/>
          </p:nvSpPr>
          <p:spPr>
            <a:xfrm>
              <a:off x="5074196" y="1543100"/>
              <a:ext cx="2043608" cy="20436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b="1"/>
                <a:t>标题文本预设</a:t>
              </a: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719667" y="4293093"/>
              <a:ext cx="4836273" cy="1823540"/>
              <a:chOff x="2495600" y="3260341"/>
              <a:chExt cx="2952328" cy="1040712"/>
            </a:xfrm>
          </p:grpSpPr>
          <p:sp>
            <p:nvSpPr>
              <p:cNvPr id="13" name="文本框 14"/>
              <p:cNvSpPr txBox="1"/>
              <p:nvPr/>
            </p:nvSpPr>
            <p:spPr bwMode="auto">
              <a:xfrm>
                <a:off x="2495600" y="3260341"/>
                <a:ext cx="2952328" cy="328565"/>
              </a:xfrm>
              <a:prstGeom prst="rect">
                <a:avLst/>
              </a:prstGeom>
              <a:noFill/>
            </p:spPr>
            <p:txBody>
              <a:bodyPr wrap="none" lIns="0" tIns="0" rIns="0" bIns="0" anchor="b" anchorCtr="0">
                <a:normAutofit/>
              </a:bodyPr>
              <a:lstStyle/>
              <a:p>
                <a:pPr algn="r">
                  <a:defRPr/>
                </a:pPr>
                <a:r>
                  <a:rPr lang="zh-CN" altLang="en-US" sz="1600" b="1">
                    <a:solidFill>
                      <a:schemeClr val="accent1"/>
                    </a:solidFill>
                  </a:rPr>
                  <a:t>标题文本预设</a:t>
                </a:r>
              </a:p>
            </p:txBody>
          </p:sp>
          <p:sp>
            <p:nvSpPr>
              <p:cNvPr id="14" name="矩形 13"/>
              <p:cNvSpPr>
                <a:spLocks/>
              </p:cNvSpPr>
              <p:nvPr/>
            </p:nvSpPr>
            <p:spPr bwMode="auto">
              <a:xfrm>
                <a:off x="2495600" y="3588904"/>
                <a:ext cx="2952328" cy="7121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 anchor="t" anchorCtr="0">
                <a:normAutofit/>
              </a:bodyPr>
              <a:lstStyle/>
              <a:p>
                <a:pPr lvl="0" algn="r">
                  <a:lnSpc>
                    <a:spcPct val="120000"/>
                  </a:lnSpc>
                  <a:defRPr sz="1800"/>
                </a:pPr>
                <a:r>
                  <a:rPr lang="zh-CN" altLang="en-US" sz="1100"/>
                  <a:t>此部分内容作为文字排版占位显示（建议使用主题字体）。</a:t>
                </a:r>
                <a:br>
                  <a:rPr lang="zh-CN" altLang="en-US" sz="1100"/>
                </a:br>
                <a:r>
                  <a:rPr lang="zh-CN" altLang="en-US" sz="1100"/>
                  <a:t>如需更改请在（设置形状格式）菜单下（文本选项）中调整。</a:t>
                </a: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6636060" y="4293093"/>
              <a:ext cx="4838804" cy="1823540"/>
              <a:chOff x="2495600" y="3260341"/>
              <a:chExt cx="2952328" cy="1040712"/>
            </a:xfrm>
          </p:grpSpPr>
          <p:sp>
            <p:nvSpPr>
              <p:cNvPr id="11" name="文本框 17"/>
              <p:cNvSpPr txBox="1"/>
              <p:nvPr/>
            </p:nvSpPr>
            <p:spPr bwMode="auto">
              <a:xfrm>
                <a:off x="2495600" y="3260341"/>
                <a:ext cx="2952328" cy="328565"/>
              </a:xfrm>
              <a:prstGeom prst="rect">
                <a:avLst/>
              </a:prstGeom>
              <a:noFill/>
            </p:spPr>
            <p:txBody>
              <a:bodyPr wrap="none" lIns="0" tIns="0" rIns="0" bIns="0" anchor="b" anchorCtr="0">
                <a:normAutofit/>
              </a:bodyPr>
              <a:lstStyle/>
              <a:p>
                <a:pPr>
                  <a:defRPr/>
                </a:pPr>
                <a:r>
                  <a:rPr lang="zh-CN" altLang="en-US" sz="1600" b="1">
                    <a:solidFill>
                      <a:schemeClr val="accent2"/>
                    </a:solidFill>
                  </a:rPr>
                  <a:t>标题文本预设</a:t>
                </a:r>
              </a:p>
            </p:txBody>
          </p:sp>
          <p:sp>
            <p:nvSpPr>
              <p:cNvPr id="12" name="矩形 11"/>
              <p:cNvSpPr>
                <a:spLocks/>
              </p:cNvSpPr>
              <p:nvPr/>
            </p:nvSpPr>
            <p:spPr bwMode="auto">
              <a:xfrm>
                <a:off x="2495600" y="3588904"/>
                <a:ext cx="2952328" cy="7121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 anchor="t" anchorCtr="0">
                <a:normAutofit/>
              </a:bodyPr>
              <a:lstStyle/>
              <a:p>
                <a:pPr lvl="0">
                  <a:lnSpc>
                    <a:spcPct val="120000"/>
                  </a:lnSpc>
                  <a:defRPr sz="1800"/>
                </a:pPr>
                <a:r>
                  <a:rPr lang="zh-CN" altLang="en-US" sz="1100"/>
                  <a:t>此部分内容作为文字排版占位显示（建议使用主题字体）。</a:t>
                </a:r>
                <a:br>
                  <a:rPr lang="zh-CN" altLang="en-US" sz="1100"/>
                </a:br>
                <a:r>
                  <a:rPr lang="zh-CN" altLang="en-US" sz="1100"/>
                  <a:t>如需更改请在（设置形状格式）菜单下（文本选项）中调整。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76040432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占位符 20"/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57" b="6557"/>
          <a:stretch>
            <a:fillRect/>
          </a:stretch>
        </p:blipFill>
        <p:spPr/>
      </p:pic>
      <p:grpSp>
        <p:nvGrpSpPr>
          <p:cNvPr id="3" name="组合 2"/>
          <p:cNvGrpSpPr/>
          <p:nvPr/>
        </p:nvGrpSpPr>
        <p:grpSpPr>
          <a:xfrm>
            <a:off x="1" y="0"/>
            <a:ext cx="8710862" cy="6986336"/>
            <a:chOff x="1" y="0"/>
            <a:chExt cx="8710862" cy="6986336"/>
          </a:xfrm>
        </p:grpSpPr>
        <p:sp>
          <p:nvSpPr>
            <p:cNvPr id="4" name="任意多边形 22"/>
            <p:cNvSpPr/>
            <p:nvPr/>
          </p:nvSpPr>
          <p:spPr>
            <a:xfrm>
              <a:off x="1" y="0"/>
              <a:ext cx="8449973" cy="6858000"/>
            </a:xfrm>
            <a:custGeom>
              <a:avLst/>
              <a:gdLst>
                <a:gd name="connsiteX0" fmla="*/ 0 w 8449973"/>
                <a:gd name="connsiteY0" fmla="*/ 0 h 6858000"/>
                <a:gd name="connsiteX1" fmla="*/ 6092632 w 8449973"/>
                <a:gd name="connsiteY1" fmla="*/ 0 h 6858000"/>
                <a:gd name="connsiteX2" fmla="*/ 8449973 w 8449973"/>
                <a:gd name="connsiteY2" fmla="*/ 4304051 h 6858000"/>
                <a:gd name="connsiteX3" fmla="*/ 3786954 w 8449973"/>
                <a:gd name="connsiteY3" fmla="*/ 6858000 h 6858000"/>
                <a:gd name="connsiteX4" fmla="*/ 0 w 8449973"/>
                <a:gd name="connsiteY4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49973" h="6858000">
                  <a:moveTo>
                    <a:pt x="0" y="0"/>
                  </a:moveTo>
                  <a:lnTo>
                    <a:pt x="6092632" y="0"/>
                  </a:lnTo>
                  <a:lnTo>
                    <a:pt x="8449973" y="4304051"/>
                  </a:lnTo>
                  <a:lnTo>
                    <a:pt x="3786954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2">
                <a:lumMod val="50000"/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微软雅黑"/>
                <a:cs typeface="+mn-cs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3994484" y="0"/>
              <a:ext cx="4716379" cy="6986336"/>
              <a:chOff x="3994484" y="0"/>
              <a:chExt cx="4716379" cy="6986336"/>
            </a:xfrm>
          </p:grpSpPr>
          <p:cxnSp>
            <p:nvCxnSpPr>
              <p:cNvPr id="6" name="直接连接符 5"/>
              <p:cNvCxnSpPr/>
              <p:nvPr/>
            </p:nvCxnSpPr>
            <p:spPr>
              <a:xfrm>
                <a:off x="6309310" y="0"/>
                <a:ext cx="2396064" cy="4395536"/>
              </a:xfrm>
              <a:prstGeom prst="line">
                <a:avLst/>
              </a:prstGeom>
              <a:ln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 flipH="1">
                <a:off x="3994484" y="4395536"/>
                <a:ext cx="4716379" cy="2590800"/>
              </a:xfrm>
              <a:prstGeom prst="line">
                <a:avLst/>
              </a:prstGeom>
              <a:ln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" name="文本框 8"/>
          <p:cNvSpPr txBox="1"/>
          <p:nvPr/>
        </p:nvSpPr>
        <p:spPr>
          <a:xfrm>
            <a:off x="601098" y="2431096"/>
            <a:ext cx="357020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谢谢观看</a:t>
            </a:r>
          </a:p>
        </p:txBody>
      </p:sp>
      <p:sp>
        <p:nvSpPr>
          <p:cNvPr id="12" name="矩形 11"/>
          <p:cNvSpPr/>
          <p:nvPr/>
        </p:nvSpPr>
        <p:spPr>
          <a:xfrm>
            <a:off x="601098" y="3539092"/>
            <a:ext cx="43524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This template is designed for FEI ER SHE JI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708146" y="4068744"/>
            <a:ext cx="1441420" cy="377592"/>
            <a:chOff x="8023183" y="4743735"/>
            <a:chExt cx="1684329" cy="441225"/>
          </a:xfrm>
        </p:grpSpPr>
        <p:sp>
          <p:nvSpPr>
            <p:cNvPr id="14" name="矩形: 圆角 13"/>
            <p:cNvSpPr/>
            <p:nvPr/>
          </p:nvSpPr>
          <p:spPr>
            <a:xfrm>
              <a:off x="8058093" y="4743735"/>
              <a:ext cx="1635188" cy="44122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8023183" y="4765998"/>
              <a:ext cx="1684329" cy="3596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ahoma" panose="020B0604030504040204" pitchFamily="34" charset="0"/>
                  <a:ea typeface="等线" panose="02010600030101010101" pitchFamily="2" charset="-122"/>
                  <a:cs typeface="Tahoma" panose="020B0604030504040204" pitchFamily="34" charset="0"/>
                  <a:sym typeface="Tahoma" panose="020B0604030504040204" pitchFamily="34" charset="0"/>
                </a:rPr>
                <a:t>汇报人：千库网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等线" panose="02010600030101010101" pitchFamily="2" charset="-122"/>
                <a:cs typeface="Tahoma" panose="020B0604030504040204" pitchFamily="34" charset="0"/>
                <a:sym typeface="Tahoma" panose="020B0604030504040204" pitchFamily="34" charset="0"/>
              </a:endParaRPr>
            </a:p>
          </p:txBody>
        </p:sp>
      </p:grpSp>
      <p:sp>
        <p:nvSpPr>
          <p:cNvPr id="24" name="origami-airplane_16261"/>
          <p:cNvSpPr>
            <a:spLocks noChangeAspect="1"/>
          </p:cNvSpPr>
          <p:nvPr/>
        </p:nvSpPr>
        <p:spPr bwMode="auto">
          <a:xfrm>
            <a:off x="738022" y="1712870"/>
            <a:ext cx="495677" cy="462228"/>
          </a:xfrm>
          <a:custGeom>
            <a:avLst/>
            <a:gdLst>
              <a:gd name="connsiteX0" fmla="*/ 38100 w 326027"/>
              <a:gd name="connsiteY0" fmla="*/ 63500 h 304027"/>
              <a:gd name="connsiteX1" fmla="*/ 70572 w 326027"/>
              <a:gd name="connsiteY1" fmla="*/ 155651 h 304027"/>
              <a:gd name="connsiteX2" fmla="*/ 101745 w 326027"/>
              <a:gd name="connsiteY2" fmla="*/ 255588 h 304027"/>
              <a:gd name="connsiteX3" fmla="*/ 138113 w 326027"/>
              <a:gd name="connsiteY3" fmla="*/ 180311 h 304027"/>
              <a:gd name="connsiteX4" fmla="*/ 38100 w 326027"/>
              <a:gd name="connsiteY4" fmla="*/ 63500 h 304027"/>
              <a:gd name="connsiteX5" fmla="*/ 42863 w 326027"/>
              <a:gd name="connsiteY5" fmla="*/ 33338 h 304027"/>
              <a:gd name="connsiteX6" fmla="*/ 159237 w 326027"/>
              <a:gd name="connsiteY6" fmla="*/ 167557 h 304027"/>
              <a:gd name="connsiteX7" fmla="*/ 161823 w 326027"/>
              <a:gd name="connsiteY7" fmla="*/ 170138 h 304027"/>
              <a:gd name="connsiteX8" fmla="*/ 163117 w 326027"/>
              <a:gd name="connsiteY8" fmla="*/ 171428 h 304027"/>
              <a:gd name="connsiteX9" fmla="*/ 198029 w 326027"/>
              <a:gd name="connsiteY9" fmla="*/ 212726 h 304027"/>
              <a:gd name="connsiteX10" fmla="*/ 203201 w 326027"/>
              <a:gd name="connsiteY10" fmla="*/ 114644 h 304027"/>
              <a:gd name="connsiteX11" fmla="*/ 111395 w 326027"/>
              <a:gd name="connsiteY11" fmla="*/ 64312 h 304027"/>
              <a:gd name="connsiteX12" fmla="*/ 42863 w 326027"/>
              <a:gd name="connsiteY12" fmla="*/ 33338 h 304027"/>
              <a:gd name="connsiteX13" fmla="*/ 95250 w 326027"/>
              <a:gd name="connsiteY13" fmla="*/ 28575 h 304027"/>
              <a:gd name="connsiteX14" fmla="*/ 123707 w 326027"/>
              <a:gd name="connsiteY14" fmla="*/ 43127 h 304027"/>
              <a:gd name="connsiteX15" fmla="*/ 211667 w 326027"/>
              <a:gd name="connsiteY15" fmla="*/ 92075 h 304027"/>
              <a:gd name="connsiteX16" fmla="*/ 269875 w 326027"/>
              <a:gd name="connsiteY16" fmla="*/ 62971 h 304027"/>
              <a:gd name="connsiteX17" fmla="*/ 171568 w 326027"/>
              <a:gd name="connsiteY17" fmla="*/ 39159 h 304027"/>
              <a:gd name="connsiteX18" fmla="*/ 95250 w 326027"/>
              <a:gd name="connsiteY18" fmla="*/ 28575 h 304027"/>
              <a:gd name="connsiteX19" fmla="*/ 15539 w 326027"/>
              <a:gd name="connsiteY19" fmla="*/ 0 h 304027"/>
              <a:gd name="connsiteX20" fmla="*/ 104887 w 326027"/>
              <a:gd name="connsiteY20" fmla="*/ 7789 h 304027"/>
              <a:gd name="connsiteX21" fmla="*/ 186466 w 326027"/>
              <a:gd name="connsiteY21" fmla="*/ 18175 h 304027"/>
              <a:gd name="connsiteX22" fmla="*/ 319841 w 326027"/>
              <a:gd name="connsiteY22" fmla="*/ 55825 h 304027"/>
              <a:gd name="connsiteX23" fmla="*/ 317251 w 326027"/>
              <a:gd name="connsiteY23" fmla="*/ 77896 h 304027"/>
              <a:gd name="connsiteX24" fmla="*/ 227903 w 326027"/>
              <a:gd name="connsiteY24" fmla="*/ 109054 h 304027"/>
              <a:gd name="connsiteX25" fmla="*/ 217544 w 326027"/>
              <a:gd name="connsiteY25" fmla="*/ 244072 h 304027"/>
              <a:gd name="connsiteX26" fmla="*/ 196825 w 326027"/>
              <a:gd name="connsiteY26" fmla="*/ 249265 h 304027"/>
              <a:gd name="connsiteX27" fmla="*/ 154093 w 326027"/>
              <a:gd name="connsiteY27" fmla="*/ 198633 h 304027"/>
              <a:gd name="connsiteX28" fmla="*/ 116541 w 326027"/>
              <a:gd name="connsiteY28" fmla="*/ 294704 h 304027"/>
              <a:gd name="connsiteX29" fmla="*/ 94528 w 326027"/>
              <a:gd name="connsiteY29" fmla="*/ 298599 h 304027"/>
              <a:gd name="connsiteX30" fmla="*/ 49206 w 326027"/>
              <a:gd name="connsiteY30" fmla="*/ 172668 h 304027"/>
              <a:gd name="connsiteX31" fmla="*/ 0 w 326027"/>
              <a:gd name="connsiteY31" fmla="*/ 19474 h 304027"/>
              <a:gd name="connsiteX32" fmla="*/ 0 w 326027"/>
              <a:gd name="connsiteY32" fmla="*/ 18175 h 304027"/>
              <a:gd name="connsiteX33" fmla="*/ 0 w 326027"/>
              <a:gd name="connsiteY33" fmla="*/ 16877 h 304027"/>
              <a:gd name="connsiteX34" fmla="*/ 0 w 326027"/>
              <a:gd name="connsiteY34" fmla="*/ 15579 h 304027"/>
              <a:gd name="connsiteX35" fmla="*/ 0 w 326027"/>
              <a:gd name="connsiteY35" fmla="*/ 14281 h 304027"/>
              <a:gd name="connsiteX36" fmla="*/ 0 w 326027"/>
              <a:gd name="connsiteY36" fmla="*/ 12982 h 304027"/>
              <a:gd name="connsiteX37" fmla="*/ 1295 w 326027"/>
              <a:gd name="connsiteY37" fmla="*/ 12982 h 304027"/>
              <a:gd name="connsiteX38" fmla="*/ 1295 w 326027"/>
              <a:gd name="connsiteY38" fmla="*/ 11684 h 304027"/>
              <a:gd name="connsiteX39" fmla="*/ 3885 w 326027"/>
              <a:gd name="connsiteY39" fmla="*/ 6491 h 304027"/>
              <a:gd name="connsiteX40" fmla="*/ 15539 w 326027"/>
              <a:gd name="connsiteY40" fmla="*/ 0 h 304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6027" h="304027">
                <a:moveTo>
                  <a:pt x="38100" y="63500"/>
                </a:moveTo>
                <a:cubicBezTo>
                  <a:pt x="47192" y="94650"/>
                  <a:pt x="58882" y="124501"/>
                  <a:pt x="70572" y="155651"/>
                </a:cubicBezTo>
                <a:cubicBezTo>
                  <a:pt x="82262" y="188098"/>
                  <a:pt x="88756" y="223141"/>
                  <a:pt x="101745" y="255588"/>
                </a:cubicBezTo>
                <a:cubicBezTo>
                  <a:pt x="110837" y="228333"/>
                  <a:pt x="122527" y="203673"/>
                  <a:pt x="138113" y="180311"/>
                </a:cubicBezTo>
                <a:cubicBezTo>
                  <a:pt x="99147" y="145267"/>
                  <a:pt x="70572" y="103735"/>
                  <a:pt x="38100" y="63500"/>
                </a:cubicBezTo>
                <a:close/>
                <a:moveTo>
                  <a:pt x="42863" y="33338"/>
                </a:moveTo>
                <a:cubicBezTo>
                  <a:pt x="81654" y="78508"/>
                  <a:pt x="113981" y="128840"/>
                  <a:pt x="159237" y="167557"/>
                </a:cubicBezTo>
                <a:cubicBezTo>
                  <a:pt x="159237" y="168847"/>
                  <a:pt x="160530" y="168847"/>
                  <a:pt x="161823" y="170138"/>
                </a:cubicBezTo>
                <a:cubicBezTo>
                  <a:pt x="161823" y="171428"/>
                  <a:pt x="161823" y="171428"/>
                  <a:pt x="163117" y="171428"/>
                </a:cubicBezTo>
                <a:cubicBezTo>
                  <a:pt x="174754" y="185624"/>
                  <a:pt x="186391" y="198530"/>
                  <a:pt x="198029" y="212726"/>
                </a:cubicBezTo>
                <a:cubicBezTo>
                  <a:pt x="203201" y="180462"/>
                  <a:pt x="201908" y="148198"/>
                  <a:pt x="203201" y="114644"/>
                </a:cubicBezTo>
                <a:cubicBezTo>
                  <a:pt x="173461" y="97866"/>
                  <a:pt x="142428" y="81089"/>
                  <a:pt x="111395" y="64312"/>
                </a:cubicBezTo>
                <a:cubicBezTo>
                  <a:pt x="90706" y="53987"/>
                  <a:pt x="67431" y="42372"/>
                  <a:pt x="42863" y="33338"/>
                </a:cubicBezTo>
                <a:close/>
                <a:moveTo>
                  <a:pt x="95250" y="28575"/>
                </a:moveTo>
                <a:cubicBezTo>
                  <a:pt x="105598" y="32544"/>
                  <a:pt x="114653" y="37836"/>
                  <a:pt x="123707" y="43127"/>
                </a:cubicBezTo>
                <a:cubicBezTo>
                  <a:pt x="153458" y="60325"/>
                  <a:pt x="183209" y="74877"/>
                  <a:pt x="211667" y="92075"/>
                </a:cubicBezTo>
                <a:cubicBezTo>
                  <a:pt x="225895" y="74877"/>
                  <a:pt x="247885" y="68263"/>
                  <a:pt x="269875" y="62971"/>
                </a:cubicBezTo>
                <a:cubicBezTo>
                  <a:pt x="237537" y="53711"/>
                  <a:pt x="203906" y="45773"/>
                  <a:pt x="171568" y="39159"/>
                </a:cubicBezTo>
                <a:cubicBezTo>
                  <a:pt x="146991" y="33867"/>
                  <a:pt x="121120" y="29898"/>
                  <a:pt x="95250" y="28575"/>
                </a:cubicBezTo>
                <a:close/>
                <a:moveTo>
                  <a:pt x="15539" y="0"/>
                </a:moveTo>
                <a:cubicBezTo>
                  <a:pt x="45322" y="0"/>
                  <a:pt x="75104" y="3895"/>
                  <a:pt x="104887" y="7789"/>
                </a:cubicBezTo>
                <a:cubicBezTo>
                  <a:pt x="132080" y="10386"/>
                  <a:pt x="159273" y="10386"/>
                  <a:pt x="186466" y="18175"/>
                </a:cubicBezTo>
                <a:cubicBezTo>
                  <a:pt x="231787" y="28561"/>
                  <a:pt x="278404" y="37650"/>
                  <a:pt x="319841" y="55825"/>
                </a:cubicBezTo>
                <a:cubicBezTo>
                  <a:pt x="330200" y="59720"/>
                  <a:pt x="326315" y="75299"/>
                  <a:pt x="317251" y="77896"/>
                </a:cubicBezTo>
                <a:cubicBezTo>
                  <a:pt x="291353" y="84387"/>
                  <a:pt x="244736" y="84387"/>
                  <a:pt x="227903" y="109054"/>
                </a:cubicBezTo>
                <a:cubicBezTo>
                  <a:pt x="225313" y="154492"/>
                  <a:pt x="227903" y="199931"/>
                  <a:pt x="217544" y="244072"/>
                </a:cubicBezTo>
                <a:cubicBezTo>
                  <a:pt x="216249" y="251862"/>
                  <a:pt x="203300" y="257055"/>
                  <a:pt x="196825" y="249265"/>
                </a:cubicBezTo>
                <a:cubicBezTo>
                  <a:pt x="183876" y="232388"/>
                  <a:pt x="168337" y="215510"/>
                  <a:pt x="154093" y="198633"/>
                </a:cubicBezTo>
                <a:cubicBezTo>
                  <a:pt x="134670" y="228493"/>
                  <a:pt x="123016" y="260949"/>
                  <a:pt x="116541" y="294704"/>
                </a:cubicBezTo>
                <a:cubicBezTo>
                  <a:pt x="115246" y="306388"/>
                  <a:pt x="99707" y="306388"/>
                  <a:pt x="94528" y="298599"/>
                </a:cubicBezTo>
                <a:cubicBezTo>
                  <a:pt x="72515" y="259651"/>
                  <a:pt x="64745" y="214212"/>
                  <a:pt x="49206" y="172668"/>
                </a:cubicBezTo>
                <a:cubicBezTo>
                  <a:pt x="31078" y="122036"/>
                  <a:pt x="10359" y="72702"/>
                  <a:pt x="0" y="19474"/>
                </a:cubicBezTo>
                <a:cubicBezTo>
                  <a:pt x="0" y="19474"/>
                  <a:pt x="0" y="18175"/>
                  <a:pt x="0" y="18175"/>
                </a:cubicBezTo>
                <a:cubicBezTo>
                  <a:pt x="0" y="18175"/>
                  <a:pt x="0" y="16877"/>
                  <a:pt x="0" y="16877"/>
                </a:cubicBezTo>
                <a:cubicBezTo>
                  <a:pt x="0" y="16877"/>
                  <a:pt x="0" y="16877"/>
                  <a:pt x="0" y="15579"/>
                </a:cubicBezTo>
                <a:cubicBezTo>
                  <a:pt x="0" y="15579"/>
                  <a:pt x="0" y="15579"/>
                  <a:pt x="0" y="14281"/>
                </a:cubicBezTo>
                <a:cubicBezTo>
                  <a:pt x="0" y="14281"/>
                  <a:pt x="0" y="14281"/>
                  <a:pt x="0" y="12982"/>
                </a:cubicBezTo>
                <a:cubicBezTo>
                  <a:pt x="0" y="12982"/>
                  <a:pt x="0" y="12982"/>
                  <a:pt x="1295" y="12982"/>
                </a:cubicBezTo>
                <a:cubicBezTo>
                  <a:pt x="1295" y="11684"/>
                  <a:pt x="1295" y="11684"/>
                  <a:pt x="1295" y="11684"/>
                </a:cubicBezTo>
                <a:cubicBezTo>
                  <a:pt x="1295" y="10386"/>
                  <a:pt x="2590" y="7789"/>
                  <a:pt x="3885" y="6491"/>
                </a:cubicBezTo>
                <a:cubicBezTo>
                  <a:pt x="6475" y="2596"/>
                  <a:pt x="9064" y="0"/>
                  <a:pt x="1553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738618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/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1541464" y="2547939"/>
            <a:ext cx="1641475" cy="1570037"/>
          </a:xfrm>
          <a:prstGeom prst="rect">
            <a:avLst/>
          </a:prstGeom>
        </p:spPr>
        <p:txBody>
          <a:bodyPr wrap="none" lIns="0" tIns="0" rIns="0" bIns="0" anchor="ctr"/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5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等线 Light" panose="020F0302020204030204"/>
                <a:ea typeface="+mn-ea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18" name="文本框 17"/>
          <p:cNvSpPr txBox="1"/>
          <p:nvPr>
            <p:custDataLst>
              <p:tags r:id="rId4"/>
            </p:custDataLst>
          </p:nvPr>
        </p:nvSpPr>
        <p:spPr>
          <a:xfrm>
            <a:off x="3116264" y="2773364"/>
            <a:ext cx="1720343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6000" b="1" i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1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等线 Light" panose="020F0302020204030204"/>
                <a:ea typeface="Meiryo UI" panose="020B0604030504040204" pitchFamily="34" charset="-128"/>
                <a:cs typeface="Arial" panose="020B0604020202020204" pitchFamily="34" charset="0"/>
              </a:rPr>
              <a:t>Part One</a:t>
            </a:r>
            <a:endParaRPr kumimoji="0" lang="zh-CN" altLang="en-US" sz="3200" b="1" i="1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等线 Light" panose="020F0302020204030204"/>
              <a:ea typeface="Meiryo UI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9" name="等腰三角形 18"/>
          <p:cNvSpPr/>
          <p:nvPr>
            <p:custDataLst>
              <p:tags r:id="rId5"/>
            </p:custDataLst>
          </p:nvPr>
        </p:nvSpPr>
        <p:spPr>
          <a:xfrm rot="9233090">
            <a:off x="8731250" y="2454275"/>
            <a:ext cx="266700" cy="230188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0" name="等腰三角形 19"/>
          <p:cNvSpPr/>
          <p:nvPr>
            <p:custDataLst>
              <p:tags r:id="rId6"/>
            </p:custDataLst>
          </p:nvPr>
        </p:nvSpPr>
        <p:spPr>
          <a:xfrm rot="15569576">
            <a:off x="8378826" y="3128963"/>
            <a:ext cx="396875" cy="3429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1" name="等腰三角形 20"/>
          <p:cNvSpPr/>
          <p:nvPr>
            <p:custDataLst>
              <p:tags r:id="rId7"/>
            </p:custDataLst>
          </p:nvPr>
        </p:nvSpPr>
        <p:spPr>
          <a:xfrm rot="21371394">
            <a:off x="8247063" y="1804989"/>
            <a:ext cx="266700" cy="23018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2" name="等腰三角形 21"/>
          <p:cNvSpPr/>
          <p:nvPr>
            <p:custDataLst>
              <p:tags r:id="rId8"/>
            </p:custDataLst>
          </p:nvPr>
        </p:nvSpPr>
        <p:spPr>
          <a:xfrm rot="12912161">
            <a:off x="9288463" y="3487739"/>
            <a:ext cx="944562" cy="815975"/>
          </a:xfrm>
          <a:prstGeom prst="triangl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3" name="等腰三角形 22"/>
          <p:cNvSpPr/>
          <p:nvPr>
            <p:custDataLst>
              <p:tags r:id="rId9"/>
            </p:custDataLst>
          </p:nvPr>
        </p:nvSpPr>
        <p:spPr>
          <a:xfrm rot="12912161">
            <a:off x="9156700" y="3427413"/>
            <a:ext cx="1176338" cy="1014412"/>
          </a:xfrm>
          <a:prstGeom prst="triangl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4" name="椭圆 23"/>
          <p:cNvSpPr/>
          <p:nvPr>
            <p:custDataLst>
              <p:tags r:id="rId10"/>
            </p:custDataLst>
          </p:nvPr>
        </p:nvSpPr>
        <p:spPr>
          <a:xfrm rot="9110320">
            <a:off x="10477500" y="3792539"/>
            <a:ext cx="114300" cy="115887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5" name="椭圆 24"/>
          <p:cNvSpPr/>
          <p:nvPr>
            <p:custDataLst>
              <p:tags r:id="rId11"/>
            </p:custDataLst>
          </p:nvPr>
        </p:nvSpPr>
        <p:spPr>
          <a:xfrm rot="9110320">
            <a:off x="9388475" y="4295775"/>
            <a:ext cx="115888" cy="115888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6" name="椭圆 25"/>
          <p:cNvSpPr/>
          <p:nvPr>
            <p:custDataLst>
              <p:tags r:id="rId12"/>
            </p:custDataLst>
          </p:nvPr>
        </p:nvSpPr>
        <p:spPr>
          <a:xfrm rot="9110320">
            <a:off x="9505950" y="3132139"/>
            <a:ext cx="114300" cy="115887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7" name="等腰三角形 26"/>
          <p:cNvSpPr/>
          <p:nvPr>
            <p:custDataLst>
              <p:tags r:id="rId13"/>
            </p:custDataLst>
          </p:nvPr>
        </p:nvSpPr>
        <p:spPr>
          <a:xfrm rot="18210217">
            <a:off x="7838282" y="2162970"/>
            <a:ext cx="127000" cy="109537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sp>
        <p:nvSpPr>
          <p:cNvPr id="28" name="等腰三角形 27"/>
          <p:cNvSpPr/>
          <p:nvPr>
            <p:custDataLst>
              <p:tags r:id="rId14"/>
            </p:custDataLst>
          </p:nvPr>
        </p:nvSpPr>
        <p:spPr>
          <a:xfrm rot="8748521">
            <a:off x="8196264" y="2314575"/>
            <a:ext cx="128587" cy="109538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/>
              <a:ea typeface="幼圆"/>
              <a:cs typeface="+mn-cs"/>
            </a:endParaRPr>
          </a:p>
        </p:txBody>
      </p:sp>
      <p:cxnSp>
        <p:nvCxnSpPr>
          <p:cNvPr id="2062" name="Straight Connector 13"/>
          <p:cNvCxnSpPr>
            <a:cxnSpLocks noChangeShapeType="1"/>
          </p:cNvCxnSpPr>
          <p:nvPr>
            <p:custDataLst>
              <p:tags r:id="rId15"/>
            </p:custDataLst>
          </p:nvPr>
        </p:nvCxnSpPr>
        <p:spPr bwMode="auto">
          <a:xfrm flipH="1">
            <a:off x="1524000" y="4110038"/>
            <a:ext cx="6732588" cy="0"/>
          </a:xfrm>
          <a:prstGeom prst="line">
            <a:avLst/>
          </a:prstGeom>
          <a:noFill/>
          <a:ln w="19050" cap="sq" algn="ctr">
            <a:solidFill>
              <a:schemeClr val="accent1"/>
            </a:solidFill>
            <a:miter lim="800000"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文本框 16"/>
          <p:cNvSpPr txBox="1"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3082926" y="3357564"/>
            <a:ext cx="5032375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>
            <a:normAutofit fontScale="92500"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LOREM IPSUM DOLOR</a:t>
            </a:r>
            <a:endParaRPr kumimoji="0" lang="zh-CN" altLang="en-US" sz="36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71941755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806941" y="1376806"/>
            <a:ext cx="4533757" cy="4218249"/>
            <a:chOff x="3806941" y="1376806"/>
            <a:chExt cx="4533757" cy="4218249"/>
          </a:xfrm>
        </p:grpSpPr>
        <p:grpSp>
          <p:nvGrpSpPr>
            <p:cNvPr id="4" name="Group 2"/>
            <p:cNvGrpSpPr/>
            <p:nvPr/>
          </p:nvGrpSpPr>
          <p:grpSpPr>
            <a:xfrm>
              <a:off x="5861977" y="1376806"/>
              <a:ext cx="2478721" cy="2180027"/>
              <a:chOff x="5782165" y="481983"/>
              <a:chExt cx="3480614" cy="3061191"/>
            </a:xfr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58000">
                  <a:schemeClr val="accent2"/>
                </a:gs>
              </a:gsLst>
              <a:lin ang="8100000" scaled="1"/>
              <a:tileRect/>
            </a:gradFill>
          </p:grpSpPr>
          <p:sp>
            <p:nvSpPr>
              <p:cNvPr id="77" name="Arrow: Right 70"/>
              <p:cNvSpPr/>
              <p:nvPr/>
            </p:nvSpPr>
            <p:spPr>
              <a:xfrm rot="18900000" flipH="1">
                <a:off x="5782165" y="1651488"/>
                <a:ext cx="2291004" cy="1891686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78" name="Group 71"/>
              <p:cNvGrpSpPr/>
              <p:nvPr/>
            </p:nvGrpSpPr>
            <p:grpSpPr>
              <a:xfrm>
                <a:off x="7454801" y="481983"/>
                <a:ext cx="1807978" cy="1561534"/>
                <a:chOff x="7454801" y="481983"/>
                <a:chExt cx="1807978" cy="1561534"/>
              </a:xfrm>
              <a:grpFill/>
            </p:grpSpPr>
            <p:sp>
              <p:nvSpPr>
                <p:cNvPr id="79" name="Rectangle 72"/>
                <p:cNvSpPr>
                  <a:spLocks/>
                </p:cNvSpPr>
                <p:nvPr/>
              </p:nvSpPr>
              <p:spPr bwMode="auto">
                <a:xfrm rot="8100000">
                  <a:off x="7916863" y="1084979"/>
                  <a:ext cx="179916" cy="17604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0" name="Rectangle 73"/>
                <p:cNvSpPr>
                  <a:spLocks/>
                </p:cNvSpPr>
                <p:nvPr/>
              </p:nvSpPr>
              <p:spPr bwMode="auto">
                <a:xfrm rot="8100000">
                  <a:off x="7972437" y="1826848"/>
                  <a:ext cx="278579" cy="216669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1" name="Rectangle 74"/>
                <p:cNvSpPr>
                  <a:spLocks/>
                </p:cNvSpPr>
                <p:nvPr/>
              </p:nvSpPr>
              <p:spPr bwMode="auto">
                <a:xfrm rot="8100000">
                  <a:off x="7454801" y="1301229"/>
                  <a:ext cx="278579" cy="220537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2" name="Freeform: Shape 75"/>
                <p:cNvSpPr>
                  <a:spLocks/>
                </p:cNvSpPr>
                <p:nvPr/>
              </p:nvSpPr>
              <p:spPr bwMode="auto">
                <a:xfrm rot="8100000">
                  <a:off x="8213025" y="1221325"/>
                  <a:ext cx="315336" cy="319199"/>
                </a:xfrm>
                <a:custGeom>
                  <a:avLst/>
                  <a:gdLst>
                    <a:gd name="T0" fmla="*/ 40 w 163"/>
                    <a:gd name="T1" fmla="*/ 0 h 165"/>
                    <a:gd name="T2" fmla="*/ 163 w 163"/>
                    <a:gd name="T3" fmla="*/ 39 h 165"/>
                    <a:gd name="T4" fmla="*/ 125 w 163"/>
                    <a:gd name="T5" fmla="*/ 165 h 165"/>
                    <a:gd name="T6" fmla="*/ 0 w 163"/>
                    <a:gd name="T7" fmla="*/ 124 h 165"/>
                    <a:gd name="T8" fmla="*/ 40 w 163"/>
                    <a:gd name="T9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65">
                      <a:moveTo>
                        <a:pt x="40" y="0"/>
                      </a:moveTo>
                      <a:lnTo>
                        <a:pt x="163" y="39"/>
                      </a:lnTo>
                      <a:lnTo>
                        <a:pt x="125" y="165"/>
                      </a:lnTo>
                      <a:lnTo>
                        <a:pt x="0" y="124"/>
                      </a:lnTo>
                      <a:lnTo>
                        <a:pt x="4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3" name="Freeform: Shape 76"/>
                <p:cNvSpPr>
                  <a:spLocks/>
                </p:cNvSpPr>
                <p:nvPr/>
              </p:nvSpPr>
              <p:spPr bwMode="auto">
                <a:xfrm rot="8100000">
                  <a:off x="8449924" y="886025"/>
                  <a:ext cx="266972" cy="268901"/>
                </a:xfrm>
                <a:custGeom>
                  <a:avLst/>
                  <a:gdLst>
                    <a:gd name="T0" fmla="*/ 0 w 138"/>
                    <a:gd name="T1" fmla="*/ 38 h 139"/>
                    <a:gd name="T2" fmla="*/ 102 w 138"/>
                    <a:gd name="T3" fmla="*/ 0 h 139"/>
                    <a:gd name="T4" fmla="*/ 138 w 138"/>
                    <a:gd name="T5" fmla="*/ 103 h 139"/>
                    <a:gd name="T6" fmla="*/ 38 w 138"/>
                    <a:gd name="T7" fmla="*/ 139 h 139"/>
                    <a:gd name="T8" fmla="*/ 0 w 138"/>
                    <a:gd name="T9" fmla="*/ 38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8" h="139">
                      <a:moveTo>
                        <a:pt x="0" y="38"/>
                      </a:moveTo>
                      <a:lnTo>
                        <a:pt x="102" y="0"/>
                      </a:lnTo>
                      <a:lnTo>
                        <a:pt x="138" y="103"/>
                      </a:lnTo>
                      <a:lnTo>
                        <a:pt x="38" y="139"/>
                      </a:lnTo>
                      <a:lnTo>
                        <a:pt x="0" y="3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4" name="Freeform: Shape 77"/>
                <p:cNvSpPr>
                  <a:spLocks/>
                </p:cNvSpPr>
                <p:nvPr/>
              </p:nvSpPr>
              <p:spPr bwMode="auto">
                <a:xfrm rot="8100000">
                  <a:off x="8144899" y="973602"/>
                  <a:ext cx="234084" cy="236013"/>
                </a:xfrm>
                <a:custGeom>
                  <a:avLst/>
                  <a:gdLst>
                    <a:gd name="T0" fmla="*/ 0 w 121"/>
                    <a:gd name="T1" fmla="*/ 12 h 122"/>
                    <a:gd name="T2" fmla="*/ 109 w 121"/>
                    <a:gd name="T3" fmla="*/ 0 h 122"/>
                    <a:gd name="T4" fmla="*/ 121 w 121"/>
                    <a:gd name="T5" fmla="*/ 110 h 122"/>
                    <a:gd name="T6" fmla="*/ 12 w 121"/>
                    <a:gd name="T7" fmla="*/ 122 h 122"/>
                    <a:gd name="T8" fmla="*/ 0 w 121"/>
                    <a:gd name="T9" fmla="*/ 12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22">
                      <a:moveTo>
                        <a:pt x="0" y="12"/>
                      </a:moveTo>
                      <a:lnTo>
                        <a:pt x="109" y="0"/>
                      </a:lnTo>
                      <a:lnTo>
                        <a:pt x="121" y="110"/>
                      </a:lnTo>
                      <a:lnTo>
                        <a:pt x="12" y="12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5" name="Rectangle 78"/>
                <p:cNvSpPr>
                  <a:spLocks/>
                </p:cNvSpPr>
                <p:nvPr/>
              </p:nvSpPr>
              <p:spPr bwMode="auto">
                <a:xfrm rot="8100000">
                  <a:off x="8693291" y="721345"/>
                  <a:ext cx="183785" cy="183781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6" name="Rectangle 79"/>
                <p:cNvSpPr>
                  <a:spLocks/>
                </p:cNvSpPr>
                <p:nvPr/>
              </p:nvSpPr>
              <p:spPr bwMode="auto">
                <a:xfrm rot="8100000">
                  <a:off x="8812870" y="489930"/>
                  <a:ext cx="179916" cy="17604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7" name="Rectangle 80"/>
                <p:cNvSpPr>
                  <a:spLocks/>
                </p:cNvSpPr>
                <p:nvPr/>
              </p:nvSpPr>
              <p:spPr bwMode="auto">
                <a:xfrm rot="8100000">
                  <a:off x="7882439" y="1401644"/>
                  <a:ext cx="251496" cy="232144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8" name="Freeform: Shape 81"/>
                <p:cNvSpPr>
                  <a:spLocks/>
                </p:cNvSpPr>
                <p:nvPr/>
              </p:nvSpPr>
              <p:spPr bwMode="auto">
                <a:xfrm rot="8100000">
                  <a:off x="8429249" y="641976"/>
                  <a:ext cx="216673" cy="216669"/>
                </a:xfrm>
                <a:custGeom>
                  <a:avLst/>
                  <a:gdLst>
                    <a:gd name="T0" fmla="*/ 24 w 112"/>
                    <a:gd name="T1" fmla="*/ 0 h 112"/>
                    <a:gd name="T2" fmla="*/ 112 w 112"/>
                    <a:gd name="T3" fmla="*/ 24 h 112"/>
                    <a:gd name="T4" fmla="*/ 88 w 112"/>
                    <a:gd name="T5" fmla="*/ 112 h 112"/>
                    <a:gd name="T6" fmla="*/ 0 w 112"/>
                    <a:gd name="T7" fmla="*/ 88 h 112"/>
                    <a:gd name="T8" fmla="*/ 24 w 112"/>
                    <a:gd name="T9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2" h="112">
                      <a:moveTo>
                        <a:pt x="24" y="0"/>
                      </a:moveTo>
                      <a:lnTo>
                        <a:pt x="112" y="24"/>
                      </a:lnTo>
                      <a:lnTo>
                        <a:pt x="88" y="112"/>
                      </a:lnTo>
                      <a:lnTo>
                        <a:pt x="0" y="88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9" name="Freeform: Shape 82"/>
                <p:cNvSpPr>
                  <a:spLocks/>
                </p:cNvSpPr>
                <p:nvPr/>
              </p:nvSpPr>
              <p:spPr bwMode="auto">
                <a:xfrm rot="8100000">
                  <a:off x="9111882" y="481983"/>
                  <a:ext cx="150897" cy="150894"/>
                </a:xfrm>
                <a:custGeom>
                  <a:avLst/>
                  <a:gdLst>
                    <a:gd name="T0" fmla="*/ 0 w 78"/>
                    <a:gd name="T1" fmla="*/ 16 h 78"/>
                    <a:gd name="T2" fmla="*/ 59 w 78"/>
                    <a:gd name="T3" fmla="*/ 0 h 78"/>
                    <a:gd name="T4" fmla="*/ 78 w 78"/>
                    <a:gd name="T5" fmla="*/ 59 h 78"/>
                    <a:gd name="T6" fmla="*/ 19 w 78"/>
                    <a:gd name="T7" fmla="*/ 78 h 78"/>
                    <a:gd name="T8" fmla="*/ 0 w 78"/>
                    <a:gd name="T9" fmla="*/ 16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8" h="78">
                      <a:moveTo>
                        <a:pt x="0" y="16"/>
                      </a:moveTo>
                      <a:lnTo>
                        <a:pt x="59" y="0"/>
                      </a:lnTo>
                      <a:lnTo>
                        <a:pt x="78" y="59"/>
                      </a:lnTo>
                      <a:lnTo>
                        <a:pt x="19" y="78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90" name="Rectangle 83"/>
                <p:cNvSpPr>
                  <a:spLocks/>
                </p:cNvSpPr>
                <p:nvPr/>
              </p:nvSpPr>
              <p:spPr bwMode="auto">
                <a:xfrm rot="8100000">
                  <a:off x="7671010" y="1661502"/>
                  <a:ext cx="189641" cy="232144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grpSp>
          <p:nvGrpSpPr>
            <p:cNvPr id="5" name="Group 3"/>
            <p:cNvGrpSpPr/>
            <p:nvPr/>
          </p:nvGrpSpPr>
          <p:grpSpPr>
            <a:xfrm flipH="1">
              <a:off x="3809496" y="1387971"/>
              <a:ext cx="2478721" cy="2180027"/>
              <a:chOff x="5782165" y="481983"/>
              <a:chExt cx="3480614" cy="3061191"/>
            </a:xfr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8000">
                  <a:schemeClr val="accent1"/>
                </a:gs>
              </a:gsLst>
              <a:lin ang="8100000" scaled="1"/>
            </a:gradFill>
          </p:grpSpPr>
          <p:sp>
            <p:nvSpPr>
              <p:cNvPr id="63" name="Arrow: Right 56"/>
              <p:cNvSpPr/>
              <p:nvPr/>
            </p:nvSpPr>
            <p:spPr>
              <a:xfrm rot="18900000" flipH="1">
                <a:off x="5782165" y="1651488"/>
                <a:ext cx="2291004" cy="1891686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64" name="Group 57"/>
              <p:cNvGrpSpPr/>
              <p:nvPr/>
            </p:nvGrpSpPr>
            <p:grpSpPr>
              <a:xfrm>
                <a:off x="7454801" y="481983"/>
                <a:ext cx="1807978" cy="1561534"/>
                <a:chOff x="7454801" y="481983"/>
                <a:chExt cx="1807978" cy="1561534"/>
              </a:xfrm>
              <a:grpFill/>
            </p:grpSpPr>
            <p:sp>
              <p:nvSpPr>
                <p:cNvPr id="65" name="Rectangle 58"/>
                <p:cNvSpPr>
                  <a:spLocks/>
                </p:cNvSpPr>
                <p:nvPr/>
              </p:nvSpPr>
              <p:spPr bwMode="auto">
                <a:xfrm rot="8100000">
                  <a:off x="7916863" y="1084979"/>
                  <a:ext cx="179916" cy="17604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6" name="Rectangle 59"/>
                <p:cNvSpPr>
                  <a:spLocks/>
                </p:cNvSpPr>
                <p:nvPr/>
              </p:nvSpPr>
              <p:spPr bwMode="auto">
                <a:xfrm rot="8100000">
                  <a:off x="7972437" y="1826848"/>
                  <a:ext cx="278579" cy="216669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7" name="Rectangle 60"/>
                <p:cNvSpPr>
                  <a:spLocks/>
                </p:cNvSpPr>
                <p:nvPr/>
              </p:nvSpPr>
              <p:spPr bwMode="auto">
                <a:xfrm rot="8100000">
                  <a:off x="7454801" y="1301229"/>
                  <a:ext cx="278579" cy="220537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8" name="Freeform: Shape 61"/>
                <p:cNvSpPr>
                  <a:spLocks/>
                </p:cNvSpPr>
                <p:nvPr/>
              </p:nvSpPr>
              <p:spPr bwMode="auto">
                <a:xfrm rot="8100000">
                  <a:off x="8213025" y="1221325"/>
                  <a:ext cx="315336" cy="319199"/>
                </a:xfrm>
                <a:custGeom>
                  <a:avLst/>
                  <a:gdLst>
                    <a:gd name="T0" fmla="*/ 40 w 163"/>
                    <a:gd name="T1" fmla="*/ 0 h 165"/>
                    <a:gd name="T2" fmla="*/ 163 w 163"/>
                    <a:gd name="T3" fmla="*/ 39 h 165"/>
                    <a:gd name="T4" fmla="*/ 125 w 163"/>
                    <a:gd name="T5" fmla="*/ 165 h 165"/>
                    <a:gd name="T6" fmla="*/ 0 w 163"/>
                    <a:gd name="T7" fmla="*/ 124 h 165"/>
                    <a:gd name="T8" fmla="*/ 40 w 163"/>
                    <a:gd name="T9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65">
                      <a:moveTo>
                        <a:pt x="40" y="0"/>
                      </a:moveTo>
                      <a:lnTo>
                        <a:pt x="163" y="39"/>
                      </a:lnTo>
                      <a:lnTo>
                        <a:pt x="125" y="165"/>
                      </a:lnTo>
                      <a:lnTo>
                        <a:pt x="0" y="124"/>
                      </a:lnTo>
                      <a:lnTo>
                        <a:pt x="4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9" name="Freeform: Shape 62"/>
                <p:cNvSpPr>
                  <a:spLocks/>
                </p:cNvSpPr>
                <p:nvPr/>
              </p:nvSpPr>
              <p:spPr bwMode="auto">
                <a:xfrm rot="8100000">
                  <a:off x="8449924" y="886025"/>
                  <a:ext cx="266972" cy="268901"/>
                </a:xfrm>
                <a:custGeom>
                  <a:avLst/>
                  <a:gdLst>
                    <a:gd name="T0" fmla="*/ 0 w 138"/>
                    <a:gd name="T1" fmla="*/ 38 h 139"/>
                    <a:gd name="T2" fmla="*/ 102 w 138"/>
                    <a:gd name="T3" fmla="*/ 0 h 139"/>
                    <a:gd name="T4" fmla="*/ 138 w 138"/>
                    <a:gd name="T5" fmla="*/ 103 h 139"/>
                    <a:gd name="T6" fmla="*/ 38 w 138"/>
                    <a:gd name="T7" fmla="*/ 139 h 139"/>
                    <a:gd name="T8" fmla="*/ 0 w 138"/>
                    <a:gd name="T9" fmla="*/ 38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8" h="139">
                      <a:moveTo>
                        <a:pt x="0" y="38"/>
                      </a:moveTo>
                      <a:lnTo>
                        <a:pt x="102" y="0"/>
                      </a:lnTo>
                      <a:lnTo>
                        <a:pt x="138" y="103"/>
                      </a:lnTo>
                      <a:lnTo>
                        <a:pt x="38" y="139"/>
                      </a:lnTo>
                      <a:lnTo>
                        <a:pt x="0" y="3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0" name="Freeform: Shape 63"/>
                <p:cNvSpPr>
                  <a:spLocks/>
                </p:cNvSpPr>
                <p:nvPr/>
              </p:nvSpPr>
              <p:spPr bwMode="auto">
                <a:xfrm rot="8100000">
                  <a:off x="8144899" y="973602"/>
                  <a:ext cx="234084" cy="236013"/>
                </a:xfrm>
                <a:custGeom>
                  <a:avLst/>
                  <a:gdLst>
                    <a:gd name="T0" fmla="*/ 0 w 121"/>
                    <a:gd name="T1" fmla="*/ 12 h 122"/>
                    <a:gd name="T2" fmla="*/ 109 w 121"/>
                    <a:gd name="T3" fmla="*/ 0 h 122"/>
                    <a:gd name="T4" fmla="*/ 121 w 121"/>
                    <a:gd name="T5" fmla="*/ 110 h 122"/>
                    <a:gd name="T6" fmla="*/ 12 w 121"/>
                    <a:gd name="T7" fmla="*/ 122 h 122"/>
                    <a:gd name="T8" fmla="*/ 0 w 121"/>
                    <a:gd name="T9" fmla="*/ 12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22">
                      <a:moveTo>
                        <a:pt x="0" y="12"/>
                      </a:moveTo>
                      <a:lnTo>
                        <a:pt x="109" y="0"/>
                      </a:lnTo>
                      <a:lnTo>
                        <a:pt x="121" y="110"/>
                      </a:lnTo>
                      <a:lnTo>
                        <a:pt x="12" y="12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1" name="Rectangle 64"/>
                <p:cNvSpPr>
                  <a:spLocks/>
                </p:cNvSpPr>
                <p:nvPr/>
              </p:nvSpPr>
              <p:spPr bwMode="auto">
                <a:xfrm rot="8100000">
                  <a:off x="8693291" y="721345"/>
                  <a:ext cx="183785" cy="183781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2" name="Rectangle 65"/>
                <p:cNvSpPr>
                  <a:spLocks/>
                </p:cNvSpPr>
                <p:nvPr/>
              </p:nvSpPr>
              <p:spPr bwMode="auto">
                <a:xfrm rot="8100000">
                  <a:off x="8812870" y="489930"/>
                  <a:ext cx="179916" cy="17604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3" name="Rectangle 66"/>
                <p:cNvSpPr>
                  <a:spLocks/>
                </p:cNvSpPr>
                <p:nvPr/>
              </p:nvSpPr>
              <p:spPr bwMode="auto">
                <a:xfrm rot="8100000">
                  <a:off x="7882439" y="1401644"/>
                  <a:ext cx="251496" cy="232144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4" name="Freeform: Shape 67"/>
                <p:cNvSpPr>
                  <a:spLocks/>
                </p:cNvSpPr>
                <p:nvPr/>
              </p:nvSpPr>
              <p:spPr bwMode="auto">
                <a:xfrm rot="8100000">
                  <a:off x="8429249" y="641976"/>
                  <a:ext cx="216673" cy="216669"/>
                </a:xfrm>
                <a:custGeom>
                  <a:avLst/>
                  <a:gdLst>
                    <a:gd name="T0" fmla="*/ 24 w 112"/>
                    <a:gd name="T1" fmla="*/ 0 h 112"/>
                    <a:gd name="T2" fmla="*/ 112 w 112"/>
                    <a:gd name="T3" fmla="*/ 24 h 112"/>
                    <a:gd name="T4" fmla="*/ 88 w 112"/>
                    <a:gd name="T5" fmla="*/ 112 h 112"/>
                    <a:gd name="T6" fmla="*/ 0 w 112"/>
                    <a:gd name="T7" fmla="*/ 88 h 112"/>
                    <a:gd name="T8" fmla="*/ 24 w 112"/>
                    <a:gd name="T9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2" h="112">
                      <a:moveTo>
                        <a:pt x="24" y="0"/>
                      </a:moveTo>
                      <a:lnTo>
                        <a:pt x="112" y="24"/>
                      </a:lnTo>
                      <a:lnTo>
                        <a:pt x="88" y="112"/>
                      </a:lnTo>
                      <a:lnTo>
                        <a:pt x="0" y="88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5" name="Freeform: Shape 68"/>
                <p:cNvSpPr>
                  <a:spLocks/>
                </p:cNvSpPr>
                <p:nvPr/>
              </p:nvSpPr>
              <p:spPr bwMode="auto">
                <a:xfrm rot="8100000">
                  <a:off x="9111882" y="481983"/>
                  <a:ext cx="150897" cy="150894"/>
                </a:xfrm>
                <a:custGeom>
                  <a:avLst/>
                  <a:gdLst>
                    <a:gd name="T0" fmla="*/ 0 w 78"/>
                    <a:gd name="T1" fmla="*/ 16 h 78"/>
                    <a:gd name="T2" fmla="*/ 59 w 78"/>
                    <a:gd name="T3" fmla="*/ 0 h 78"/>
                    <a:gd name="T4" fmla="*/ 78 w 78"/>
                    <a:gd name="T5" fmla="*/ 59 h 78"/>
                    <a:gd name="T6" fmla="*/ 19 w 78"/>
                    <a:gd name="T7" fmla="*/ 78 h 78"/>
                    <a:gd name="T8" fmla="*/ 0 w 78"/>
                    <a:gd name="T9" fmla="*/ 16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8" h="78">
                      <a:moveTo>
                        <a:pt x="0" y="16"/>
                      </a:moveTo>
                      <a:lnTo>
                        <a:pt x="59" y="0"/>
                      </a:lnTo>
                      <a:lnTo>
                        <a:pt x="78" y="59"/>
                      </a:lnTo>
                      <a:lnTo>
                        <a:pt x="19" y="78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6" name="Rectangle 69"/>
                <p:cNvSpPr>
                  <a:spLocks/>
                </p:cNvSpPr>
                <p:nvPr/>
              </p:nvSpPr>
              <p:spPr bwMode="auto">
                <a:xfrm rot="8100000">
                  <a:off x="7671010" y="1661502"/>
                  <a:ext cx="189641" cy="232144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grpSp>
          <p:nvGrpSpPr>
            <p:cNvPr id="6" name="Group 4"/>
            <p:cNvGrpSpPr/>
            <p:nvPr/>
          </p:nvGrpSpPr>
          <p:grpSpPr>
            <a:xfrm flipV="1">
              <a:off x="5859189" y="3415028"/>
              <a:ext cx="2478721" cy="2180027"/>
              <a:chOff x="5782165" y="481983"/>
              <a:chExt cx="3480614" cy="3061191"/>
            </a:xfr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8000">
                  <a:schemeClr val="accent4"/>
                </a:gs>
              </a:gsLst>
              <a:lin ang="8100000" scaled="1"/>
            </a:gradFill>
          </p:grpSpPr>
          <p:sp>
            <p:nvSpPr>
              <p:cNvPr id="49" name="Arrow: Right 42"/>
              <p:cNvSpPr/>
              <p:nvPr/>
            </p:nvSpPr>
            <p:spPr>
              <a:xfrm rot="18900000" flipH="1">
                <a:off x="5782165" y="1651488"/>
                <a:ext cx="2291004" cy="1891686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50" name="Group 43"/>
              <p:cNvGrpSpPr/>
              <p:nvPr/>
            </p:nvGrpSpPr>
            <p:grpSpPr>
              <a:xfrm>
                <a:off x="7454801" y="481983"/>
                <a:ext cx="1807978" cy="1561534"/>
                <a:chOff x="7454801" y="481983"/>
                <a:chExt cx="1807978" cy="1561534"/>
              </a:xfrm>
              <a:grpFill/>
            </p:grpSpPr>
            <p:sp>
              <p:nvSpPr>
                <p:cNvPr id="51" name="Rectangle 44"/>
                <p:cNvSpPr>
                  <a:spLocks/>
                </p:cNvSpPr>
                <p:nvPr/>
              </p:nvSpPr>
              <p:spPr bwMode="auto">
                <a:xfrm rot="8100000">
                  <a:off x="7916863" y="1084979"/>
                  <a:ext cx="179916" cy="17604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2" name="Rectangle 45"/>
                <p:cNvSpPr>
                  <a:spLocks/>
                </p:cNvSpPr>
                <p:nvPr/>
              </p:nvSpPr>
              <p:spPr bwMode="auto">
                <a:xfrm rot="8100000">
                  <a:off x="7972437" y="1826848"/>
                  <a:ext cx="278579" cy="216669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3" name="Rectangle 46"/>
                <p:cNvSpPr>
                  <a:spLocks/>
                </p:cNvSpPr>
                <p:nvPr/>
              </p:nvSpPr>
              <p:spPr bwMode="auto">
                <a:xfrm rot="8100000">
                  <a:off x="7454801" y="1301229"/>
                  <a:ext cx="278579" cy="220537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4" name="Freeform: Shape 47"/>
                <p:cNvSpPr>
                  <a:spLocks/>
                </p:cNvSpPr>
                <p:nvPr/>
              </p:nvSpPr>
              <p:spPr bwMode="auto">
                <a:xfrm rot="8100000">
                  <a:off x="8213025" y="1221325"/>
                  <a:ext cx="315336" cy="319199"/>
                </a:xfrm>
                <a:custGeom>
                  <a:avLst/>
                  <a:gdLst>
                    <a:gd name="T0" fmla="*/ 40 w 163"/>
                    <a:gd name="T1" fmla="*/ 0 h 165"/>
                    <a:gd name="T2" fmla="*/ 163 w 163"/>
                    <a:gd name="T3" fmla="*/ 39 h 165"/>
                    <a:gd name="T4" fmla="*/ 125 w 163"/>
                    <a:gd name="T5" fmla="*/ 165 h 165"/>
                    <a:gd name="T6" fmla="*/ 0 w 163"/>
                    <a:gd name="T7" fmla="*/ 124 h 165"/>
                    <a:gd name="T8" fmla="*/ 40 w 163"/>
                    <a:gd name="T9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65">
                      <a:moveTo>
                        <a:pt x="40" y="0"/>
                      </a:moveTo>
                      <a:lnTo>
                        <a:pt x="163" y="39"/>
                      </a:lnTo>
                      <a:lnTo>
                        <a:pt x="125" y="165"/>
                      </a:lnTo>
                      <a:lnTo>
                        <a:pt x="0" y="124"/>
                      </a:lnTo>
                      <a:lnTo>
                        <a:pt x="4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5" name="Freeform: Shape 48"/>
                <p:cNvSpPr>
                  <a:spLocks/>
                </p:cNvSpPr>
                <p:nvPr/>
              </p:nvSpPr>
              <p:spPr bwMode="auto">
                <a:xfrm rot="8100000">
                  <a:off x="8449924" y="886025"/>
                  <a:ext cx="266972" cy="268901"/>
                </a:xfrm>
                <a:custGeom>
                  <a:avLst/>
                  <a:gdLst>
                    <a:gd name="T0" fmla="*/ 0 w 138"/>
                    <a:gd name="T1" fmla="*/ 38 h 139"/>
                    <a:gd name="T2" fmla="*/ 102 w 138"/>
                    <a:gd name="T3" fmla="*/ 0 h 139"/>
                    <a:gd name="T4" fmla="*/ 138 w 138"/>
                    <a:gd name="T5" fmla="*/ 103 h 139"/>
                    <a:gd name="T6" fmla="*/ 38 w 138"/>
                    <a:gd name="T7" fmla="*/ 139 h 139"/>
                    <a:gd name="T8" fmla="*/ 0 w 138"/>
                    <a:gd name="T9" fmla="*/ 38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8" h="139">
                      <a:moveTo>
                        <a:pt x="0" y="38"/>
                      </a:moveTo>
                      <a:lnTo>
                        <a:pt x="102" y="0"/>
                      </a:lnTo>
                      <a:lnTo>
                        <a:pt x="138" y="103"/>
                      </a:lnTo>
                      <a:lnTo>
                        <a:pt x="38" y="139"/>
                      </a:lnTo>
                      <a:lnTo>
                        <a:pt x="0" y="3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6" name="Freeform: Shape 49"/>
                <p:cNvSpPr>
                  <a:spLocks/>
                </p:cNvSpPr>
                <p:nvPr/>
              </p:nvSpPr>
              <p:spPr bwMode="auto">
                <a:xfrm rot="8100000">
                  <a:off x="8144899" y="973602"/>
                  <a:ext cx="234084" cy="236013"/>
                </a:xfrm>
                <a:custGeom>
                  <a:avLst/>
                  <a:gdLst>
                    <a:gd name="T0" fmla="*/ 0 w 121"/>
                    <a:gd name="T1" fmla="*/ 12 h 122"/>
                    <a:gd name="T2" fmla="*/ 109 w 121"/>
                    <a:gd name="T3" fmla="*/ 0 h 122"/>
                    <a:gd name="T4" fmla="*/ 121 w 121"/>
                    <a:gd name="T5" fmla="*/ 110 h 122"/>
                    <a:gd name="T6" fmla="*/ 12 w 121"/>
                    <a:gd name="T7" fmla="*/ 122 h 122"/>
                    <a:gd name="T8" fmla="*/ 0 w 121"/>
                    <a:gd name="T9" fmla="*/ 12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22">
                      <a:moveTo>
                        <a:pt x="0" y="12"/>
                      </a:moveTo>
                      <a:lnTo>
                        <a:pt x="109" y="0"/>
                      </a:lnTo>
                      <a:lnTo>
                        <a:pt x="121" y="110"/>
                      </a:lnTo>
                      <a:lnTo>
                        <a:pt x="12" y="12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7" name="Rectangle 50"/>
                <p:cNvSpPr>
                  <a:spLocks/>
                </p:cNvSpPr>
                <p:nvPr/>
              </p:nvSpPr>
              <p:spPr bwMode="auto">
                <a:xfrm rot="8100000">
                  <a:off x="8693291" y="721345"/>
                  <a:ext cx="183785" cy="183781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8" name="Rectangle 51"/>
                <p:cNvSpPr>
                  <a:spLocks/>
                </p:cNvSpPr>
                <p:nvPr/>
              </p:nvSpPr>
              <p:spPr bwMode="auto">
                <a:xfrm rot="8100000">
                  <a:off x="8812870" y="489930"/>
                  <a:ext cx="179916" cy="17604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9" name="Rectangle 52"/>
                <p:cNvSpPr>
                  <a:spLocks/>
                </p:cNvSpPr>
                <p:nvPr/>
              </p:nvSpPr>
              <p:spPr bwMode="auto">
                <a:xfrm rot="8100000">
                  <a:off x="7882439" y="1401644"/>
                  <a:ext cx="251496" cy="232144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0" name="Freeform: Shape 53"/>
                <p:cNvSpPr>
                  <a:spLocks/>
                </p:cNvSpPr>
                <p:nvPr/>
              </p:nvSpPr>
              <p:spPr bwMode="auto">
                <a:xfrm rot="8100000">
                  <a:off x="8429249" y="641976"/>
                  <a:ext cx="216673" cy="216669"/>
                </a:xfrm>
                <a:custGeom>
                  <a:avLst/>
                  <a:gdLst>
                    <a:gd name="T0" fmla="*/ 24 w 112"/>
                    <a:gd name="T1" fmla="*/ 0 h 112"/>
                    <a:gd name="T2" fmla="*/ 112 w 112"/>
                    <a:gd name="T3" fmla="*/ 24 h 112"/>
                    <a:gd name="T4" fmla="*/ 88 w 112"/>
                    <a:gd name="T5" fmla="*/ 112 h 112"/>
                    <a:gd name="T6" fmla="*/ 0 w 112"/>
                    <a:gd name="T7" fmla="*/ 88 h 112"/>
                    <a:gd name="T8" fmla="*/ 24 w 112"/>
                    <a:gd name="T9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2" h="112">
                      <a:moveTo>
                        <a:pt x="24" y="0"/>
                      </a:moveTo>
                      <a:lnTo>
                        <a:pt x="112" y="24"/>
                      </a:lnTo>
                      <a:lnTo>
                        <a:pt x="88" y="112"/>
                      </a:lnTo>
                      <a:lnTo>
                        <a:pt x="0" y="88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1" name="Freeform: Shape 54"/>
                <p:cNvSpPr>
                  <a:spLocks/>
                </p:cNvSpPr>
                <p:nvPr/>
              </p:nvSpPr>
              <p:spPr bwMode="auto">
                <a:xfrm rot="8100000">
                  <a:off x="9111882" y="481983"/>
                  <a:ext cx="150897" cy="150894"/>
                </a:xfrm>
                <a:custGeom>
                  <a:avLst/>
                  <a:gdLst>
                    <a:gd name="T0" fmla="*/ 0 w 78"/>
                    <a:gd name="T1" fmla="*/ 16 h 78"/>
                    <a:gd name="T2" fmla="*/ 59 w 78"/>
                    <a:gd name="T3" fmla="*/ 0 h 78"/>
                    <a:gd name="T4" fmla="*/ 78 w 78"/>
                    <a:gd name="T5" fmla="*/ 59 h 78"/>
                    <a:gd name="T6" fmla="*/ 19 w 78"/>
                    <a:gd name="T7" fmla="*/ 78 h 78"/>
                    <a:gd name="T8" fmla="*/ 0 w 78"/>
                    <a:gd name="T9" fmla="*/ 16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8" h="78">
                      <a:moveTo>
                        <a:pt x="0" y="16"/>
                      </a:moveTo>
                      <a:lnTo>
                        <a:pt x="59" y="0"/>
                      </a:lnTo>
                      <a:lnTo>
                        <a:pt x="78" y="59"/>
                      </a:lnTo>
                      <a:lnTo>
                        <a:pt x="19" y="78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2" name="Rectangle 55"/>
                <p:cNvSpPr>
                  <a:spLocks/>
                </p:cNvSpPr>
                <p:nvPr/>
              </p:nvSpPr>
              <p:spPr bwMode="auto">
                <a:xfrm rot="8100000">
                  <a:off x="7671010" y="1661502"/>
                  <a:ext cx="189641" cy="232144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grpSp>
          <p:nvGrpSpPr>
            <p:cNvPr id="7" name="Group 5"/>
            <p:cNvGrpSpPr/>
            <p:nvPr/>
          </p:nvGrpSpPr>
          <p:grpSpPr>
            <a:xfrm flipH="1" flipV="1">
              <a:off x="3806941" y="3413684"/>
              <a:ext cx="2478721" cy="2180027"/>
              <a:chOff x="5782165" y="481983"/>
              <a:chExt cx="3480614" cy="3061191"/>
            </a:xfr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8000">
                  <a:schemeClr val="accent3"/>
                </a:gs>
              </a:gsLst>
              <a:lin ang="8100000" scaled="1"/>
            </a:gradFill>
          </p:grpSpPr>
          <p:sp>
            <p:nvSpPr>
              <p:cNvPr id="35" name="Arrow: Right 28"/>
              <p:cNvSpPr/>
              <p:nvPr/>
            </p:nvSpPr>
            <p:spPr>
              <a:xfrm rot="18900000" flipH="1">
                <a:off x="5782165" y="1651488"/>
                <a:ext cx="2291004" cy="1891686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36" name="Group 29"/>
              <p:cNvGrpSpPr/>
              <p:nvPr/>
            </p:nvGrpSpPr>
            <p:grpSpPr>
              <a:xfrm>
                <a:off x="7454801" y="481983"/>
                <a:ext cx="1807978" cy="1561534"/>
                <a:chOff x="7454801" y="481983"/>
                <a:chExt cx="1807978" cy="1561534"/>
              </a:xfrm>
              <a:grpFill/>
            </p:grpSpPr>
            <p:sp>
              <p:nvSpPr>
                <p:cNvPr id="37" name="Rectangle 30"/>
                <p:cNvSpPr>
                  <a:spLocks/>
                </p:cNvSpPr>
                <p:nvPr/>
              </p:nvSpPr>
              <p:spPr bwMode="auto">
                <a:xfrm rot="8100000">
                  <a:off x="7916863" y="1084979"/>
                  <a:ext cx="179916" cy="17604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8" name="Rectangle 31"/>
                <p:cNvSpPr>
                  <a:spLocks/>
                </p:cNvSpPr>
                <p:nvPr/>
              </p:nvSpPr>
              <p:spPr bwMode="auto">
                <a:xfrm rot="8100000">
                  <a:off x="7972437" y="1826848"/>
                  <a:ext cx="278579" cy="216669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9" name="Rectangle 32"/>
                <p:cNvSpPr>
                  <a:spLocks/>
                </p:cNvSpPr>
                <p:nvPr/>
              </p:nvSpPr>
              <p:spPr bwMode="auto">
                <a:xfrm rot="8100000">
                  <a:off x="7454801" y="1301229"/>
                  <a:ext cx="278579" cy="220537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0" name="Freeform: Shape 33"/>
                <p:cNvSpPr>
                  <a:spLocks/>
                </p:cNvSpPr>
                <p:nvPr/>
              </p:nvSpPr>
              <p:spPr bwMode="auto">
                <a:xfrm rot="8100000">
                  <a:off x="8213025" y="1221325"/>
                  <a:ext cx="315336" cy="319199"/>
                </a:xfrm>
                <a:custGeom>
                  <a:avLst/>
                  <a:gdLst>
                    <a:gd name="T0" fmla="*/ 40 w 163"/>
                    <a:gd name="T1" fmla="*/ 0 h 165"/>
                    <a:gd name="T2" fmla="*/ 163 w 163"/>
                    <a:gd name="T3" fmla="*/ 39 h 165"/>
                    <a:gd name="T4" fmla="*/ 125 w 163"/>
                    <a:gd name="T5" fmla="*/ 165 h 165"/>
                    <a:gd name="T6" fmla="*/ 0 w 163"/>
                    <a:gd name="T7" fmla="*/ 124 h 165"/>
                    <a:gd name="T8" fmla="*/ 40 w 163"/>
                    <a:gd name="T9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65">
                      <a:moveTo>
                        <a:pt x="40" y="0"/>
                      </a:moveTo>
                      <a:lnTo>
                        <a:pt x="163" y="39"/>
                      </a:lnTo>
                      <a:lnTo>
                        <a:pt x="125" y="165"/>
                      </a:lnTo>
                      <a:lnTo>
                        <a:pt x="0" y="124"/>
                      </a:lnTo>
                      <a:lnTo>
                        <a:pt x="4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1" name="Freeform: Shape 34"/>
                <p:cNvSpPr>
                  <a:spLocks/>
                </p:cNvSpPr>
                <p:nvPr/>
              </p:nvSpPr>
              <p:spPr bwMode="auto">
                <a:xfrm rot="8100000">
                  <a:off x="8449924" y="886025"/>
                  <a:ext cx="266972" cy="268901"/>
                </a:xfrm>
                <a:custGeom>
                  <a:avLst/>
                  <a:gdLst>
                    <a:gd name="T0" fmla="*/ 0 w 138"/>
                    <a:gd name="T1" fmla="*/ 38 h 139"/>
                    <a:gd name="T2" fmla="*/ 102 w 138"/>
                    <a:gd name="T3" fmla="*/ 0 h 139"/>
                    <a:gd name="T4" fmla="*/ 138 w 138"/>
                    <a:gd name="T5" fmla="*/ 103 h 139"/>
                    <a:gd name="T6" fmla="*/ 38 w 138"/>
                    <a:gd name="T7" fmla="*/ 139 h 139"/>
                    <a:gd name="T8" fmla="*/ 0 w 138"/>
                    <a:gd name="T9" fmla="*/ 38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8" h="139">
                      <a:moveTo>
                        <a:pt x="0" y="38"/>
                      </a:moveTo>
                      <a:lnTo>
                        <a:pt x="102" y="0"/>
                      </a:lnTo>
                      <a:lnTo>
                        <a:pt x="138" y="103"/>
                      </a:lnTo>
                      <a:lnTo>
                        <a:pt x="38" y="139"/>
                      </a:lnTo>
                      <a:lnTo>
                        <a:pt x="0" y="3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2" name="Freeform: Shape 35"/>
                <p:cNvSpPr>
                  <a:spLocks/>
                </p:cNvSpPr>
                <p:nvPr/>
              </p:nvSpPr>
              <p:spPr bwMode="auto">
                <a:xfrm rot="8100000">
                  <a:off x="8144899" y="973602"/>
                  <a:ext cx="234084" cy="236013"/>
                </a:xfrm>
                <a:custGeom>
                  <a:avLst/>
                  <a:gdLst>
                    <a:gd name="T0" fmla="*/ 0 w 121"/>
                    <a:gd name="T1" fmla="*/ 12 h 122"/>
                    <a:gd name="T2" fmla="*/ 109 w 121"/>
                    <a:gd name="T3" fmla="*/ 0 h 122"/>
                    <a:gd name="T4" fmla="*/ 121 w 121"/>
                    <a:gd name="T5" fmla="*/ 110 h 122"/>
                    <a:gd name="T6" fmla="*/ 12 w 121"/>
                    <a:gd name="T7" fmla="*/ 122 h 122"/>
                    <a:gd name="T8" fmla="*/ 0 w 121"/>
                    <a:gd name="T9" fmla="*/ 12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22">
                      <a:moveTo>
                        <a:pt x="0" y="12"/>
                      </a:moveTo>
                      <a:lnTo>
                        <a:pt x="109" y="0"/>
                      </a:lnTo>
                      <a:lnTo>
                        <a:pt x="121" y="110"/>
                      </a:lnTo>
                      <a:lnTo>
                        <a:pt x="12" y="12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3" name="Rectangle 36"/>
                <p:cNvSpPr>
                  <a:spLocks/>
                </p:cNvSpPr>
                <p:nvPr/>
              </p:nvSpPr>
              <p:spPr bwMode="auto">
                <a:xfrm rot="8100000">
                  <a:off x="8693291" y="721345"/>
                  <a:ext cx="183785" cy="183781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4" name="Rectangle 37"/>
                <p:cNvSpPr>
                  <a:spLocks/>
                </p:cNvSpPr>
                <p:nvPr/>
              </p:nvSpPr>
              <p:spPr bwMode="auto">
                <a:xfrm rot="8100000">
                  <a:off x="8812870" y="489930"/>
                  <a:ext cx="179916" cy="17604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5" name="Rectangle 38"/>
                <p:cNvSpPr>
                  <a:spLocks/>
                </p:cNvSpPr>
                <p:nvPr/>
              </p:nvSpPr>
              <p:spPr bwMode="auto">
                <a:xfrm rot="8100000">
                  <a:off x="7882439" y="1401644"/>
                  <a:ext cx="251496" cy="232144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6" name="Freeform: Shape 39"/>
                <p:cNvSpPr>
                  <a:spLocks/>
                </p:cNvSpPr>
                <p:nvPr/>
              </p:nvSpPr>
              <p:spPr bwMode="auto">
                <a:xfrm rot="8100000">
                  <a:off x="8429249" y="641976"/>
                  <a:ext cx="216673" cy="216669"/>
                </a:xfrm>
                <a:custGeom>
                  <a:avLst/>
                  <a:gdLst>
                    <a:gd name="T0" fmla="*/ 24 w 112"/>
                    <a:gd name="T1" fmla="*/ 0 h 112"/>
                    <a:gd name="T2" fmla="*/ 112 w 112"/>
                    <a:gd name="T3" fmla="*/ 24 h 112"/>
                    <a:gd name="T4" fmla="*/ 88 w 112"/>
                    <a:gd name="T5" fmla="*/ 112 h 112"/>
                    <a:gd name="T6" fmla="*/ 0 w 112"/>
                    <a:gd name="T7" fmla="*/ 88 h 112"/>
                    <a:gd name="T8" fmla="*/ 24 w 112"/>
                    <a:gd name="T9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2" h="112">
                      <a:moveTo>
                        <a:pt x="24" y="0"/>
                      </a:moveTo>
                      <a:lnTo>
                        <a:pt x="112" y="24"/>
                      </a:lnTo>
                      <a:lnTo>
                        <a:pt x="88" y="112"/>
                      </a:lnTo>
                      <a:lnTo>
                        <a:pt x="0" y="88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7" name="Freeform: Shape 40"/>
                <p:cNvSpPr>
                  <a:spLocks/>
                </p:cNvSpPr>
                <p:nvPr/>
              </p:nvSpPr>
              <p:spPr bwMode="auto">
                <a:xfrm rot="8100000">
                  <a:off x="9111882" y="481983"/>
                  <a:ext cx="150897" cy="150894"/>
                </a:xfrm>
                <a:custGeom>
                  <a:avLst/>
                  <a:gdLst>
                    <a:gd name="T0" fmla="*/ 0 w 78"/>
                    <a:gd name="T1" fmla="*/ 16 h 78"/>
                    <a:gd name="T2" fmla="*/ 59 w 78"/>
                    <a:gd name="T3" fmla="*/ 0 h 78"/>
                    <a:gd name="T4" fmla="*/ 78 w 78"/>
                    <a:gd name="T5" fmla="*/ 59 h 78"/>
                    <a:gd name="T6" fmla="*/ 19 w 78"/>
                    <a:gd name="T7" fmla="*/ 78 h 78"/>
                    <a:gd name="T8" fmla="*/ 0 w 78"/>
                    <a:gd name="T9" fmla="*/ 16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8" h="78">
                      <a:moveTo>
                        <a:pt x="0" y="16"/>
                      </a:moveTo>
                      <a:lnTo>
                        <a:pt x="59" y="0"/>
                      </a:lnTo>
                      <a:lnTo>
                        <a:pt x="78" y="59"/>
                      </a:lnTo>
                      <a:lnTo>
                        <a:pt x="19" y="78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8" name="Rectangle 41"/>
                <p:cNvSpPr>
                  <a:spLocks/>
                </p:cNvSpPr>
                <p:nvPr/>
              </p:nvSpPr>
              <p:spPr bwMode="auto">
                <a:xfrm rot="8100000">
                  <a:off x="7671010" y="1661502"/>
                  <a:ext cx="189641" cy="232144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sp>
          <p:nvSpPr>
            <p:cNvPr id="8" name="TextBox 10"/>
            <p:cNvSpPr txBox="1"/>
            <p:nvPr/>
          </p:nvSpPr>
          <p:spPr>
            <a:xfrm rot="2700000">
              <a:off x="4767662" y="2524002"/>
              <a:ext cx="992579" cy="25404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r"/>
              <a:r>
                <a:rPr lang="zh-CN" altLang="en-US" sz="105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9" name="TextBox 11"/>
            <p:cNvSpPr txBox="1"/>
            <p:nvPr/>
          </p:nvSpPr>
          <p:spPr>
            <a:xfrm rot="18900000">
              <a:off x="6438020" y="2516892"/>
              <a:ext cx="992579" cy="25404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05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10" name="TextBox 12"/>
            <p:cNvSpPr txBox="1"/>
            <p:nvPr/>
          </p:nvSpPr>
          <p:spPr>
            <a:xfrm rot="18900000" flipH="1">
              <a:off x="4745691" y="4184832"/>
              <a:ext cx="992579" cy="25404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r"/>
              <a:r>
                <a:rPr lang="zh-CN" altLang="en-US" sz="105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11" name="TextBox 13"/>
            <p:cNvSpPr txBox="1"/>
            <p:nvPr/>
          </p:nvSpPr>
          <p:spPr>
            <a:xfrm rot="2700000" flipH="1">
              <a:off x="6338384" y="4126872"/>
              <a:ext cx="992579" cy="25404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05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12" name="Freeform: Shape 84"/>
            <p:cNvSpPr/>
            <p:nvPr/>
          </p:nvSpPr>
          <p:spPr>
            <a:xfrm>
              <a:off x="6235895" y="3043583"/>
              <a:ext cx="322463" cy="3224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896" y="15577"/>
                  </a:moveTo>
                  <a:cubicBezTo>
                    <a:pt x="12144" y="16865"/>
                    <a:pt x="9844" y="18851"/>
                    <a:pt x="8177" y="21278"/>
                  </a:cubicBezTo>
                  <a:cubicBezTo>
                    <a:pt x="9017" y="21487"/>
                    <a:pt x="9895" y="21600"/>
                    <a:pt x="10801" y="21600"/>
                  </a:cubicBezTo>
                  <a:cubicBezTo>
                    <a:pt x="12429" y="21600"/>
                    <a:pt x="13973" y="21237"/>
                    <a:pt x="15358" y="20591"/>
                  </a:cubicBezTo>
                  <a:cubicBezTo>
                    <a:pt x="15580" y="19502"/>
                    <a:pt x="15699" y="18376"/>
                    <a:pt x="15699" y="17222"/>
                  </a:cubicBezTo>
                  <a:cubicBezTo>
                    <a:pt x="15699" y="16807"/>
                    <a:pt x="15679" y="16394"/>
                    <a:pt x="15648" y="15985"/>
                  </a:cubicBezTo>
                  <a:cubicBezTo>
                    <a:pt x="15371" y="15896"/>
                    <a:pt x="15116" y="15757"/>
                    <a:pt x="14896" y="15577"/>
                  </a:cubicBezTo>
                  <a:close/>
                  <a:moveTo>
                    <a:pt x="18049" y="2796"/>
                  </a:moveTo>
                  <a:cubicBezTo>
                    <a:pt x="16319" y="2963"/>
                    <a:pt x="14667" y="3397"/>
                    <a:pt x="13127" y="4050"/>
                  </a:cubicBezTo>
                  <a:cubicBezTo>
                    <a:pt x="13136" y="4125"/>
                    <a:pt x="13139" y="4202"/>
                    <a:pt x="13139" y="4280"/>
                  </a:cubicBezTo>
                  <a:cubicBezTo>
                    <a:pt x="13139" y="4642"/>
                    <a:pt x="13052" y="4984"/>
                    <a:pt x="12904" y="5289"/>
                  </a:cubicBezTo>
                  <a:cubicBezTo>
                    <a:pt x="14441" y="7094"/>
                    <a:pt x="15635" y="9198"/>
                    <a:pt x="16388" y="11500"/>
                  </a:cubicBezTo>
                  <a:cubicBezTo>
                    <a:pt x="17323" y="11517"/>
                    <a:pt x="18121" y="12090"/>
                    <a:pt x="18465" y="12903"/>
                  </a:cubicBezTo>
                  <a:cubicBezTo>
                    <a:pt x="19505" y="12797"/>
                    <a:pt x="20517" y="12599"/>
                    <a:pt x="21493" y="12312"/>
                  </a:cubicBezTo>
                  <a:cubicBezTo>
                    <a:pt x="21562" y="11817"/>
                    <a:pt x="21600" y="11314"/>
                    <a:pt x="21600" y="10799"/>
                  </a:cubicBezTo>
                  <a:cubicBezTo>
                    <a:pt x="21600" y="7626"/>
                    <a:pt x="20230" y="4772"/>
                    <a:pt x="18049" y="2796"/>
                  </a:cubicBezTo>
                  <a:close/>
                  <a:moveTo>
                    <a:pt x="13739" y="14349"/>
                  </a:moveTo>
                  <a:cubicBezTo>
                    <a:pt x="11074" y="13908"/>
                    <a:pt x="8601" y="12890"/>
                    <a:pt x="6450" y="11433"/>
                  </a:cubicBezTo>
                  <a:cubicBezTo>
                    <a:pt x="6101" y="11646"/>
                    <a:pt x="5691" y="11773"/>
                    <a:pt x="5251" y="11773"/>
                  </a:cubicBezTo>
                  <a:cubicBezTo>
                    <a:pt x="5090" y="11773"/>
                    <a:pt x="4933" y="11755"/>
                    <a:pt x="4781" y="11724"/>
                  </a:cubicBezTo>
                  <a:cubicBezTo>
                    <a:pt x="3750" y="13677"/>
                    <a:pt x="3093" y="15854"/>
                    <a:pt x="2903" y="18164"/>
                  </a:cubicBezTo>
                  <a:cubicBezTo>
                    <a:pt x="3931" y="19266"/>
                    <a:pt x="5186" y="20154"/>
                    <a:pt x="6595" y="20750"/>
                  </a:cubicBezTo>
                  <a:cubicBezTo>
                    <a:pt x="8345" y="18059"/>
                    <a:pt x="10792" y="15833"/>
                    <a:pt x="13739" y="14349"/>
                  </a:cubicBezTo>
                  <a:close/>
                  <a:moveTo>
                    <a:pt x="17258" y="15906"/>
                  </a:moveTo>
                  <a:cubicBezTo>
                    <a:pt x="17290" y="16340"/>
                    <a:pt x="17306" y="16780"/>
                    <a:pt x="17306" y="17222"/>
                  </a:cubicBezTo>
                  <a:cubicBezTo>
                    <a:pt x="17306" y="18003"/>
                    <a:pt x="17256" y="18770"/>
                    <a:pt x="17163" y="19525"/>
                  </a:cubicBezTo>
                  <a:cubicBezTo>
                    <a:pt x="18993" y="18186"/>
                    <a:pt x="20389" y="16288"/>
                    <a:pt x="21091" y="14080"/>
                  </a:cubicBezTo>
                  <a:cubicBezTo>
                    <a:pt x="20259" y="14281"/>
                    <a:pt x="19403" y="14425"/>
                    <a:pt x="18531" y="14508"/>
                  </a:cubicBezTo>
                  <a:cubicBezTo>
                    <a:pt x="18326" y="15137"/>
                    <a:pt x="17860" y="15646"/>
                    <a:pt x="17258" y="15906"/>
                  </a:cubicBezTo>
                  <a:close/>
                  <a:moveTo>
                    <a:pt x="14278" y="12804"/>
                  </a:moveTo>
                  <a:cubicBezTo>
                    <a:pt x="14421" y="12507"/>
                    <a:pt x="14624" y="12244"/>
                    <a:pt x="14874" y="12035"/>
                  </a:cubicBezTo>
                  <a:cubicBezTo>
                    <a:pt x="14196" y="9947"/>
                    <a:pt x="13122" y="8037"/>
                    <a:pt x="11738" y="6396"/>
                  </a:cubicBezTo>
                  <a:cubicBezTo>
                    <a:pt x="11462" y="6512"/>
                    <a:pt x="11160" y="6577"/>
                    <a:pt x="10842" y="6577"/>
                  </a:cubicBezTo>
                  <a:cubicBezTo>
                    <a:pt x="10343" y="6577"/>
                    <a:pt x="9883" y="6417"/>
                    <a:pt x="9507" y="6147"/>
                  </a:cubicBezTo>
                  <a:cubicBezTo>
                    <a:pt x="8673" y="6781"/>
                    <a:pt x="7903" y="7490"/>
                    <a:pt x="7202" y="8265"/>
                  </a:cubicBezTo>
                  <a:cubicBezTo>
                    <a:pt x="7421" y="8615"/>
                    <a:pt x="7550" y="9030"/>
                    <a:pt x="7550" y="9475"/>
                  </a:cubicBezTo>
                  <a:cubicBezTo>
                    <a:pt x="7550" y="9715"/>
                    <a:pt x="7513" y="9946"/>
                    <a:pt x="7444" y="10163"/>
                  </a:cubicBezTo>
                  <a:cubicBezTo>
                    <a:pt x="9459" y="11510"/>
                    <a:pt x="11779" y="12433"/>
                    <a:pt x="14278" y="12804"/>
                  </a:cubicBezTo>
                  <a:close/>
                  <a:moveTo>
                    <a:pt x="10842" y="1982"/>
                  </a:moveTo>
                  <a:cubicBezTo>
                    <a:pt x="11448" y="1982"/>
                    <a:pt x="11999" y="2219"/>
                    <a:pt x="12409" y="2604"/>
                  </a:cubicBezTo>
                  <a:cubicBezTo>
                    <a:pt x="13608" y="2088"/>
                    <a:pt x="14870" y="1692"/>
                    <a:pt x="16183" y="1439"/>
                  </a:cubicBezTo>
                  <a:cubicBezTo>
                    <a:pt x="14599" y="526"/>
                    <a:pt x="12761" y="0"/>
                    <a:pt x="10801" y="0"/>
                  </a:cubicBezTo>
                  <a:cubicBezTo>
                    <a:pt x="9464" y="0"/>
                    <a:pt x="8183" y="245"/>
                    <a:pt x="7001" y="690"/>
                  </a:cubicBezTo>
                  <a:cubicBezTo>
                    <a:pt x="7940" y="1152"/>
                    <a:pt x="8833" y="1693"/>
                    <a:pt x="9674" y="2303"/>
                  </a:cubicBezTo>
                  <a:cubicBezTo>
                    <a:pt x="10018" y="2100"/>
                    <a:pt x="10415" y="1982"/>
                    <a:pt x="10842" y="1982"/>
                  </a:cubicBezTo>
                  <a:close/>
                  <a:moveTo>
                    <a:pt x="2954" y="9475"/>
                  </a:moveTo>
                  <a:cubicBezTo>
                    <a:pt x="2954" y="9153"/>
                    <a:pt x="3021" y="8844"/>
                    <a:pt x="3141" y="8566"/>
                  </a:cubicBezTo>
                  <a:cubicBezTo>
                    <a:pt x="2404" y="7757"/>
                    <a:pt x="1736" y="6884"/>
                    <a:pt x="1151" y="5952"/>
                  </a:cubicBezTo>
                  <a:cubicBezTo>
                    <a:pt x="417" y="7410"/>
                    <a:pt x="0" y="9056"/>
                    <a:pt x="0" y="10799"/>
                  </a:cubicBezTo>
                  <a:cubicBezTo>
                    <a:pt x="0" y="12819"/>
                    <a:pt x="556" y="14708"/>
                    <a:pt x="1521" y="16325"/>
                  </a:cubicBezTo>
                  <a:cubicBezTo>
                    <a:pt x="1866" y="14381"/>
                    <a:pt x="2520" y="12545"/>
                    <a:pt x="3424" y="10861"/>
                  </a:cubicBezTo>
                  <a:cubicBezTo>
                    <a:pt x="3130" y="10477"/>
                    <a:pt x="2954" y="9996"/>
                    <a:pt x="2954" y="9475"/>
                  </a:cubicBezTo>
                  <a:close/>
                  <a:moveTo>
                    <a:pt x="5251" y="7176"/>
                  </a:moveTo>
                  <a:cubicBezTo>
                    <a:pt x="5487" y="7176"/>
                    <a:pt x="5715" y="7213"/>
                    <a:pt x="5930" y="7278"/>
                  </a:cubicBezTo>
                  <a:cubicBezTo>
                    <a:pt x="6738" y="6372"/>
                    <a:pt x="7636" y="5547"/>
                    <a:pt x="8608" y="4813"/>
                  </a:cubicBezTo>
                  <a:cubicBezTo>
                    <a:pt x="8567" y="4642"/>
                    <a:pt x="8543" y="4464"/>
                    <a:pt x="8543" y="4280"/>
                  </a:cubicBezTo>
                  <a:cubicBezTo>
                    <a:pt x="8543" y="4026"/>
                    <a:pt x="8587" y="3781"/>
                    <a:pt x="8663" y="3552"/>
                  </a:cubicBezTo>
                  <a:cubicBezTo>
                    <a:pt x="7575" y="2771"/>
                    <a:pt x="6391" y="2115"/>
                    <a:pt x="5131" y="1609"/>
                  </a:cubicBezTo>
                  <a:cubicBezTo>
                    <a:pt x="3949" y="2338"/>
                    <a:pt x="2920" y="3289"/>
                    <a:pt x="2099" y="4405"/>
                  </a:cubicBezTo>
                  <a:cubicBezTo>
                    <a:pt x="2708" y="5484"/>
                    <a:pt x="3433" y="6491"/>
                    <a:pt x="4256" y="7407"/>
                  </a:cubicBezTo>
                  <a:cubicBezTo>
                    <a:pt x="4557" y="7261"/>
                    <a:pt x="4895" y="7176"/>
                    <a:pt x="5251" y="7176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Freeform: Shape 85"/>
            <p:cNvSpPr>
              <a:spLocks noChangeAspect="1"/>
            </p:cNvSpPr>
            <p:nvPr/>
          </p:nvSpPr>
          <p:spPr bwMode="auto">
            <a:xfrm>
              <a:off x="6239034" y="3668305"/>
              <a:ext cx="322612" cy="275564"/>
            </a:xfrm>
            <a:custGeom>
              <a:avLst/>
              <a:gdLst>
                <a:gd name="T0" fmla="*/ 48 w 48"/>
                <a:gd name="T1" fmla="*/ 38 h 41"/>
                <a:gd name="T2" fmla="*/ 45 w 48"/>
                <a:gd name="T3" fmla="*/ 41 h 41"/>
                <a:gd name="T4" fmla="*/ 37 w 48"/>
                <a:gd name="T5" fmla="*/ 41 h 41"/>
                <a:gd name="T6" fmla="*/ 34 w 48"/>
                <a:gd name="T7" fmla="*/ 38 h 41"/>
                <a:gd name="T8" fmla="*/ 34 w 48"/>
                <a:gd name="T9" fmla="*/ 30 h 41"/>
                <a:gd name="T10" fmla="*/ 37 w 48"/>
                <a:gd name="T11" fmla="*/ 27 h 41"/>
                <a:gd name="T12" fmla="*/ 39 w 48"/>
                <a:gd name="T13" fmla="*/ 27 h 41"/>
                <a:gd name="T14" fmla="*/ 39 w 48"/>
                <a:gd name="T15" fmla="*/ 22 h 41"/>
                <a:gd name="T16" fmla="*/ 25 w 48"/>
                <a:gd name="T17" fmla="*/ 22 h 41"/>
                <a:gd name="T18" fmla="*/ 25 w 48"/>
                <a:gd name="T19" fmla="*/ 27 h 41"/>
                <a:gd name="T20" fmla="*/ 28 w 48"/>
                <a:gd name="T21" fmla="*/ 27 h 41"/>
                <a:gd name="T22" fmla="*/ 31 w 48"/>
                <a:gd name="T23" fmla="*/ 30 h 41"/>
                <a:gd name="T24" fmla="*/ 31 w 48"/>
                <a:gd name="T25" fmla="*/ 38 h 41"/>
                <a:gd name="T26" fmla="*/ 28 w 48"/>
                <a:gd name="T27" fmla="*/ 41 h 41"/>
                <a:gd name="T28" fmla="*/ 19 w 48"/>
                <a:gd name="T29" fmla="*/ 41 h 41"/>
                <a:gd name="T30" fmla="*/ 17 w 48"/>
                <a:gd name="T31" fmla="*/ 38 h 41"/>
                <a:gd name="T32" fmla="*/ 17 w 48"/>
                <a:gd name="T33" fmla="*/ 30 h 41"/>
                <a:gd name="T34" fmla="*/ 19 w 48"/>
                <a:gd name="T35" fmla="*/ 27 h 41"/>
                <a:gd name="T36" fmla="*/ 22 w 48"/>
                <a:gd name="T37" fmla="*/ 27 h 41"/>
                <a:gd name="T38" fmla="*/ 22 w 48"/>
                <a:gd name="T39" fmla="*/ 22 h 41"/>
                <a:gd name="T40" fmla="*/ 8 w 48"/>
                <a:gd name="T41" fmla="*/ 22 h 41"/>
                <a:gd name="T42" fmla="*/ 8 w 48"/>
                <a:gd name="T43" fmla="*/ 27 h 41"/>
                <a:gd name="T44" fmla="*/ 11 w 48"/>
                <a:gd name="T45" fmla="*/ 27 h 41"/>
                <a:gd name="T46" fmla="*/ 13 w 48"/>
                <a:gd name="T47" fmla="*/ 30 h 41"/>
                <a:gd name="T48" fmla="*/ 13 w 48"/>
                <a:gd name="T49" fmla="*/ 38 h 41"/>
                <a:gd name="T50" fmla="*/ 11 w 48"/>
                <a:gd name="T51" fmla="*/ 41 h 41"/>
                <a:gd name="T52" fmla="*/ 2 w 48"/>
                <a:gd name="T53" fmla="*/ 41 h 41"/>
                <a:gd name="T54" fmla="*/ 0 w 48"/>
                <a:gd name="T55" fmla="*/ 38 h 41"/>
                <a:gd name="T56" fmla="*/ 0 w 48"/>
                <a:gd name="T57" fmla="*/ 30 h 41"/>
                <a:gd name="T58" fmla="*/ 2 w 48"/>
                <a:gd name="T59" fmla="*/ 27 h 41"/>
                <a:gd name="T60" fmla="*/ 5 w 48"/>
                <a:gd name="T61" fmla="*/ 27 h 41"/>
                <a:gd name="T62" fmla="*/ 5 w 48"/>
                <a:gd name="T63" fmla="*/ 22 h 41"/>
                <a:gd name="T64" fmla="*/ 8 w 48"/>
                <a:gd name="T65" fmla="*/ 19 h 41"/>
                <a:gd name="T66" fmla="*/ 22 w 48"/>
                <a:gd name="T67" fmla="*/ 19 h 41"/>
                <a:gd name="T68" fmla="*/ 22 w 48"/>
                <a:gd name="T69" fmla="*/ 13 h 41"/>
                <a:gd name="T70" fmla="*/ 19 w 48"/>
                <a:gd name="T71" fmla="*/ 13 h 41"/>
                <a:gd name="T72" fmla="*/ 17 w 48"/>
                <a:gd name="T73" fmla="*/ 11 h 41"/>
                <a:gd name="T74" fmla="*/ 17 w 48"/>
                <a:gd name="T75" fmla="*/ 2 h 41"/>
                <a:gd name="T76" fmla="*/ 19 w 48"/>
                <a:gd name="T77" fmla="*/ 0 h 41"/>
                <a:gd name="T78" fmla="*/ 28 w 48"/>
                <a:gd name="T79" fmla="*/ 0 h 41"/>
                <a:gd name="T80" fmla="*/ 31 w 48"/>
                <a:gd name="T81" fmla="*/ 2 h 41"/>
                <a:gd name="T82" fmla="*/ 31 w 48"/>
                <a:gd name="T83" fmla="*/ 11 h 41"/>
                <a:gd name="T84" fmla="*/ 28 w 48"/>
                <a:gd name="T85" fmla="*/ 13 h 41"/>
                <a:gd name="T86" fmla="*/ 25 w 48"/>
                <a:gd name="T87" fmla="*/ 13 h 41"/>
                <a:gd name="T88" fmla="*/ 25 w 48"/>
                <a:gd name="T89" fmla="*/ 19 h 41"/>
                <a:gd name="T90" fmla="*/ 39 w 48"/>
                <a:gd name="T91" fmla="*/ 19 h 41"/>
                <a:gd name="T92" fmla="*/ 43 w 48"/>
                <a:gd name="T93" fmla="*/ 22 h 41"/>
                <a:gd name="T94" fmla="*/ 43 w 48"/>
                <a:gd name="T95" fmla="*/ 27 h 41"/>
                <a:gd name="T96" fmla="*/ 45 w 48"/>
                <a:gd name="T97" fmla="*/ 27 h 41"/>
                <a:gd name="T98" fmla="*/ 48 w 48"/>
                <a:gd name="T99" fmla="*/ 30 h 41"/>
                <a:gd name="T100" fmla="*/ 48 w 48"/>
                <a:gd name="T101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8" h="41">
                  <a:moveTo>
                    <a:pt x="48" y="38"/>
                  </a:moveTo>
                  <a:cubicBezTo>
                    <a:pt x="48" y="40"/>
                    <a:pt x="47" y="41"/>
                    <a:pt x="45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5" y="41"/>
                    <a:pt x="34" y="40"/>
                    <a:pt x="34" y="38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8"/>
                    <a:pt x="35" y="27"/>
                    <a:pt x="37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2"/>
                    <a:pt x="39" y="22"/>
                    <a:pt x="39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9" y="27"/>
                    <a:pt x="31" y="28"/>
                    <a:pt x="31" y="30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1" y="40"/>
                    <a:pt x="29" y="41"/>
                    <a:pt x="28" y="41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8" y="41"/>
                    <a:pt x="17" y="40"/>
                    <a:pt x="17" y="38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17" y="28"/>
                    <a:pt x="18" y="27"/>
                    <a:pt x="19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2" y="27"/>
                    <a:pt x="13" y="28"/>
                    <a:pt x="13" y="30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40"/>
                    <a:pt x="12" y="41"/>
                    <a:pt x="11" y="41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" y="41"/>
                    <a:pt x="0" y="40"/>
                    <a:pt x="0" y="38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28"/>
                    <a:pt x="1" y="27"/>
                    <a:pt x="2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0"/>
                    <a:pt x="6" y="19"/>
                    <a:pt x="8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8" y="13"/>
                    <a:pt x="17" y="12"/>
                    <a:pt x="17" y="11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1"/>
                    <a:pt x="18" y="0"/>
                    <a:pt x="19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9" y="0"/>
                    <a:pt x="31" y="1"/>
                    <a:pt x="31" y="2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1" y="12"/>
                    <a:pt x="29" y="13"/>
                    <a:pt x="28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1" y="19"/>
                    <a:pt x="43" y="20"/>
                    <a:pt x="43" y="22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7" y="27"/>
                    <a:pt x="48" y="28"/>
                    <a:pt x="48" y="30"/>
                  </a:cubicBezTo>
                  <a:lnTo>
                    <a:pt x="48" y="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Freeform: Shape 86"/>
            <p:cNvSpPr>
              <a:spLocks/>
            </p:cNvSpPr>
            <p:nvPr/>
          </p:nvSpPr>
          <p:spPr bwMode="auto">
            <a:xfrm>
              <a:off x="5548457" y="3650654"/>
              <a:ext cx="337543" cy="337543"/>
            </a:xfrm>
            <a:custGeom>
              <a:avLst/>
              <a:gdLst>
                <a:gd name="T0" fmla="*/ 116 w 232"/>
                <a:gd name="T1" fmla="*/ 0 h 232"/>
                <a:gd name="T2" fmla="*/ 0 w 232"/>
                <a:gd name="T3" fmla="*/ 116 h 232"/>
                <a:gd name="T4" fmla="*/ 116 w 232"/>
                <a:gd name="T5" fmla="*/ 232 h 232"/>
                <a:gd name="T6" fmla="*/ 232 w 232"/>
                <a:gd name="T7" fmla="*/ 116 h 232"/>
                <a:gd name="T8" fmla="*/ 116 w 232"/>
                <a:gd name="T9" fmla="*/ 0 h 232"/>
                <a:gd name="T10" fmla="*/ 129 w 232"/>
                <a:gd name="T11" fmla="*/ 208 h 232"/>
                <a:gd name="T12" fmla="*/ 129 w 232"/>
                <a:gd name="T13" fmla="*/ 190 h 232"/>
                <a:gd name="T14" fmla="*/ 117 w 232"/>
                <a:gd name="T15" fmla="*/ 178 h 232"/>
                <a:gd name="T16" fmla="*/ 105 w 232"/>
                <a:gd name="T17" fmla="*/ 190 h 232"/>
                <a:gd name="T18" fmla="*/ 105 w 232"/>
                <a:gd name="T19" fmla="*/ 208 h 232"/>
                <a:gd name="T20" fmla="*/ 25 w 232"/>
                <a:gd name="T21" fmla="*/ 129 h 232"/>
                <a:gd name="T22" fmla="*/ 42 w 232"/>
                <a:gd name="T23" fmla="*/ 129 h 232"/>
                <a:gd name="T24" fmla="*/ 53 w 232"/>
                <a:gd name="T25" fmla="*/ 117 h 232"/>
                <a:gd name="T26" fmla="*/ 42 w 232"/>
                <a:gd name="T27" fmla="*/ 105 h 232"/>
                <a:gd name="T28" fmla="*/ 24 w 232"/>
                <a:gd name="T29" fmla="*/ 105 h 232"/>
                <a:gd name="T30" fmla="*/ 104 w 232"/>
                <a:gd name="T31" fmla="*/ 25 h 232"/>
                <a:gd name="T32" fmla="*/ 104 w 232"/>
                <a:gd name="T33" fmla="*/ 41 h 232"/>
                <a:gd name="T34" fmla="*/ 116 w 232"/>
                <a:gd name="T35" fmla="*/ 53 h 232"/>
                <a:gd name="T36" fmla="*/ 128 w 232"/>
                <a:gd name="T37" fmla="*/ 41 h 232"/>
                <a:gd name="T38" fmla="*/ 128 w 232"/>
                <a:gd name="T39" fmla="*/ 25 h 232"/>
                <a:gd name="T40" fmla="*/ 208 w 232"/>
                <a:gd name="T41" fmla="*/ 104 h 232"/>
                <a:gd name="T42" fmla="*/ 190 w 232"/>
                <a:gd name="T43" fmla="*/ 104 h 232"/>
                <a:gd name="T44" fmla="*/ 179 w 232"/>
                <a:gd name="T45" fmla="*/ 116 h 232"/>
                <a:gd name="T46" fmla="*/ 190 w 232"/>
                <a:gd name="T47" fmla="*/ 128 h 232"/>
                <a:gd name="T48" fmla="*/ 208 w 232"/>
                <a:gd name="T49" fmla="*/ 128 h 232"/>
                <a:gd name="T50" fmla="*/ 129 w 232"/>
                <a:gd name="T51" fmla="*/ 208 h 232"/>
                <a:gd name="T52" fmla="*/ 124 w 232"/>
                <a:gd name="T53" fmla="*/ 94 h 232"/>
                <a:gd name="T54" fmla="*/ 70 w 232"/>
                <a:gd name="T55" fmla="*/ 69 h 232"/>
                <a:gd name="T56" fmla="*/ 94 w 232"/>
                <a:gd name="T57" fmla="*/ 124 h 232"/>
                <a:gd name="T58" fmla="*/ 109 w 232"/>
                <a:gd name="T59" fmla="*/ 138 h 232"/>
                <a:gd name="T60" fmla="*/ 163 w 232"/>
                <a:gd name="T61" fmla="*/ 163 h 232"/>
                <a:gd name="T62" fmla="*/ 138 w 232"/>
                <a:gd name="T63" fmla="*/ 108 h 232"/>
                <a:gd name="T64" fmla="*/ 124 w 232"/>
                <a:gd name="T65" fmla="*/ 94 h 232"/>
                <a:gd name="T66" fmla="*/ 123 w 232"/>
                <a:gd name="T67" fmla="*/ 123 h 232"/>
                <a:gd name="T68" fmla="*/ 110 w 232"/>
                <a:gd name="T69" fmla="*/ 123 h 232"/>
                <a:gd name="T70" fmla="*/ 110 w 232"/>
                <a:gd name="T71" fmla="*/ 109 h 232"/>
                <a:gd name="T72" fmla="*/ 123 w 232"/>
                <a:gd name="T73" fmla="*/ 109 h 232"/>
                <a:gd name="T74" fmla="*/ 123 w 232"/>
                <a:gd name="T75" fmla="*/ 123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32" h="232">
                  <a:moveTo>
                    <a:pt x="116" y="0"/>
                  </a:moveTo>
                  <a:cubicBezTo>
                    <a:pt x="52" y="0"/>
                    <a:pt x="0" y="52"/>
                    <a:pt x="0" y="116"/>
                  </a:cubicBezTo>
                  <a:cubicBezTo>
                    <a:pt x="0" y="180"/>
                    <a:pt x="52" y="232"/>
                    <a:pt x="116" y="232"/>
                  </a:cubicBezTo>
                  <a:cubicBezTo>
                    <a:pt x="180" y="232"/>
                    <a:pt x="232" y="180"/>
                    <a:pt x="232" y="116"/>
                  </a:cubicBezTo>
                  <a:cubicBezTo>
                    <a:pt x="232" y="52"/>
                    <a:pt x="180" y="0"/>
                    <a:pt x="116" y="0"/>
                  </a:cubicBezTo>
                  <a:close/>
                  <a:moveTo>
                    <a:pt x="129" y="208"/>
                  </a:moveTo>
                  <a:cubicBezTo>
                    <a:pt x="129" y="190"/>
                    <a:pt x="129" y="190"/>
                    <a:pt x="129" y="190"/>
                  </a:cubicBezTo>
                  <a:cubicBezTo>
                    <a:pt x="129" y="183"/>
                    <a:pt x="123" y="178"/>
                    <a:pt x="117" y="178"/>
                  </a:cubicBezTo>
                  <a:cubicBezTo>
                    <a:pt x="110" y="178"/>
                    <a:pt x="105" y="183"/>
                    <a:pt x="105" y="190"/>
                  </a:cubicBezTo>
                  <a:cubicBezTo>
                    <a:pt x="105" y="208"/>
                    <a:pt x="105" y="208"/>
                    <a:pt x="105" y="208"/>
                  </a:cubicBezTo>
                  <a:cubicBezTo>
                    <a:pt x="63" y="203"/>
                    <a:pt x="30" y="170"/>
                    <a:pt x="25" y="129"/>
                  </a:cubicBezTo>
                  <a:cubicBezTo>
                    <a:pt x="42" y="129"/>
                    <a:pt x="42" y="129"/>
                    <a:pt x="42" y="129"/>
                  </a:cubicBezTo>
                  <a:cubicBezTo>
                    <a:pt x="48" y="129"/>
                    <a:pt x="53" y="123"/>
                    <a:pt x="53" y="117"/>
                  </a:cubicBezTo>
                  <a:cubicBezTo>
                    <a:pt x="53" y="110"/>
                    <a:pt x="48" y="105"/>
                    <a:pt x="42" y="105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9" y="63"/>
                    <a:pt x="63" y="30"/>
                    <a:pt x="104" y="25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7"/>
                    <a:pt x="109" y="53"/>
                    <a:pt x="116" y="53"/>
                  </a:cubicBezTo>
                  <a:cubicBezTo>
                    <a:pt x="122" y="53"/>
                    <a:pt x="128" y="47"/>
                    <a:pt x="128" y="41"/>
                  </a:cubicBezTo>
                  <a:cubicBezTo>
                    <a:pt x="128" y="25"/>
                    <a:pt x="128" y="25"/>
                    <a:pt x="128" y="25"/>
                  </a:cubicBezTo>
                  <a:cubicBezTo>
                    <a:pt x="169" y="30"/>
                    <a:pt x="202" y="63"/>
                    <a:pt x="208" y="104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84" y="104"/>
                    <a:pt x="179" y="109"/>
                    <a:pt x="179" y="116"/>
                  </a:cubicBezTo>
                  <a:cubicBezTo>
                    <a:pt x="179" y="122"/>
                    <a:pt x="184" y="128"/>
                    <a:pt x="190" y="128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3" y="169"/>
                    <a:pt x="170" y="202"/>
                    <a:pt x="129" y="208"/>
                  </a:cubicBezTo>
                  <a:close/>
                  <a:moveTo>
                    <a:pt x="124" y="94"/>
                  </a:moveTo>
                  <a:cubicBezTo>
                    <a:pt x="70" y="69"/>
                    <a:pt x="70" y="69"/>
                    <a:pt x="70" y="69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7" y="129"/>
                    <a:pt x="103" y="136"/>
                    <a:pt x="109" y="138"/>
                  </a:cubicBezTo>
                  <a:cubicBezTo>
                    <a:pt x="163" y="163"/>
                    <a:pt x="163" y="163"/>
                    <a:pt x="163" y="163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6" y="103"/>
                    <a:pt x="130" y="96"/>
                    <a:pt x="124" y="94"/>
                  </a:cubicBezTo>
                  <a:close/>
                  <a:moveTo>
                    <a:pt x="123" y="123"/>
                  </a:moveTo>
                  <a:cubicBezTo>
                    <a:pt x="119" y="126"/>
                    <a:pt x="113" y="126"/>
                    <a:pt x="110" y="123"/>
                  </a:cubicBezTo>
                  <a:cubicBezTo>
                    <a:pt x="106" y="119"/>
                    <a:pt x="106" y="113"/>
                    <a:pt x="110" y="109"/>
                  </a:cubicBezTo>
                  <a:cubicBezTo>
                    <a:pt x="113" y="106"/>
                    <a:pt x="119" y="106"/>
                    <a:pt x="123" y="109"/>
                  </a:cubicBezTo>
                  <a:cubicBezTo>
                    <a:pt x="127" y="113"/>
                    <a:pt x="127" y="119"/>
                    <a:pt x="123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Freeform: Shape 87"/>
            <p:cNvSpPr>
              <a:spLocks noChangeAspect="1"/>
            </p:cNvSpPr>
            <p:nvPr/>
          </p:nvSpPr>
          <p:spPr bwMode="auto">
            <a:xfrm>
              <a:off x="5561665" y="3032457"/>
              <a:ext cx="302449" cy="322612"/>
            </a:xfrm>
            <a:custGeom>
              <a:avLst/>
              <a:gdLst>
                <a:gd name="T0" fmla="*/ 41 w 45"/>
                <a:gd name="T1" fmla="*/ 48 h 48"/>
                <a:gd name="T2" fmla="*/ 0 w 45"/>
                <a:gd name="T3" fmla="*/ 44 h 48"/>
                <a:gd name="T4" fmla="*/ 3 w 45"/>
                <a:gd name="T5" fmla="*/ 7 h 48"/>
                <a:gd name="T6" fmla="*/ 7 w 45"/>
                <a:gd name="T7" fmla="*/ 4 h 48"/>
                <a:gd name="T8" fmla="*/ 13 w 45"/>
                <a:gd name="T9" fmla="*/ 0 h 48"/>
                <a:gd name="T10" fmla="*/ 17 w 45"/>
                <a:gd name="T11" fmla="*/ 7 h 48"/>
                <a:gd name="T12" fmla="*/ 27 w 45"/>
                <a:gd name="T13" fmla="*/ 4 h 48"/>
                <a:gd name="T14" fmla="*/ 33 w 45"/>
                <a:gd name="T15" fmla="*/ 0 h 48"/>
                <a:gd name="T16" fmla="*/ 38 w 45"/>
                <a:gd name="T17" fmla="*/ 7 h 48"/>
                <a:gd name="T18" fmla="*/ 45 w 45"/>
                <a:gd name="T19" fmla="*/ 10 h 48"/>
                <a:gd name="T20" fmla="*/ 11 w 45"/>
                <a:gd name="T21" fmla="*/ 25 h 48"/>
                <a:gd name="T22" fmla="*/ 3 w 45"/>
                <a:gd name="T23" fmla="*/ 17 h 48"/>
                <a:gd name="T24" fmla="*/ 11 w 45"/>
                <a:gd name="T25" fmla="*/ 25 h 48"/>
                <a:gd name="T26" fmla="*/ 11 w 45"/>
                <a:gd name="T27" fmla="*/ 26 h 48"/>
                <a:gd name="T28" fmla="*/ 3 w 45"/>
                <a:gd name="T29" fmla="*/ 35 h 48"/>
                <a:gd name="T30" fmla="*/ 11 w 45"/>
                <a:gd name="T31" fmla="*/ 44 h 48"/>
                <a:gd name="T32" fmla="*/ 3 w 45"/>
                <a:gd name="T33" fmla="*/ 37 h 48"/>
                <a:gd name="T34" fmla="*/ 11 w 45"/>
                <a:gd name="T35" fmla="*/ 44 h 48"/>
                <a:gd name="T36" fmla="*/ 13 w 45"/>
                <a:gd name="T37" fmla="*/ 3 h 48"/>
                <a:gd name="T38" fmla="*/ 10 w 45"/>
                <a:gd name="T39" fmla="*/ 4 h 48"/>
                <a:gd name="T40" fmla="*/ 11 w 45"/>
                <a:gd name="T41" fmla="*/ 13 h 48"/>
                <a:gd name="T42" fmla="*/ 14 w 45"/>
                <a:gd name="T43" fmla="*/ 12 h 48"/>
                <a:gd name="T44" fmla="*/ 21 w 45"/>
                <a:gd name="T45" fmla="*/ 25 h 48"/>
                <a:gd name="T46" fmla="*/ 13 w 45"/>
                <a:gd name="T47" fmla="*/ 17 h 48"/>
                <a:gd name="T48" fmla="*/ 21 w 45"/>
                <a:gd name="T49" fmla="*/ 25 h 48"/>
                <a:gd name="T50" fmla="*/ 21 w 45"/>
                <a:gd name="T51" fmla="*/ 26 h 48"/>
                <a:gd name="T52" fmla="*/ 13 w 45"/>
                <a:gd name="T53" fmla="*/ 35 h 48"/>
                <a:gd name="T54" fmla="*/ 21 w 45"/>
                <a:gd name="T55" fmla="*/ 44 h 48"/>
                <a:gd name="T56" fmla="*/ 13 w 45"/>
                <a:gd name="T57" fmla="*/ 37 h 48"/>
                <a:gd name="T58" fmla="*/ 21 w 45"/>
                <a:gd name="T59" fmla="*/ 44 h 48"/>
                <a:gd name="T60" fmla="*/ 32 w 45"/>
                <a:gd name="T61" fmla="*/ 17 h 48"/>
                <a:gd name="T62" fmla="*/ 23 w 45"/>
                <a:gd name="T63" fmla="*/ 25 h 48"/>
                <a:gd name="T64" fmla="*/ 32 w 45"/>
                <a:gd name="T65" fmla="*/ 35 h 48"/>
                <a:gd name="T66" fmla="*/ 23 w 45"/>
                <a:gd name="T67" fmla="*/ 26 h 48"/>
                <a:gd name="T68" fmla="*/ 32 w 45"/>
                <a:gd name="T69" fmla="*/ 35 h 48"/>
                <a:gd name="T70" fmla="*/ 32 w 45"/>
                <a:gd name="T71" fmla="*/ 37 h 48"/>
                <a:gd name="T72" fmla="*/ 23 w 45"/>
                <a:gd name="T73" fmla="*/ 44 h 48"/>
                <a:gd name="T74" fmla="*/ 34 w 45"/>
                <a:gd name="T75" fmla="*/ 4 h 48"/>
                <a:gd name="T76" fmla="*/ 32 w 45"/>
                <a:gd name="T77" fmla="*/ 3 h 48"/>
                <a:gd name="T78" fmla="*/ 31 w 45"/>
                <a:gd name="T79" fmla="*/ 12 h 48"/>
                <a:gd name="T80" fmla="*/ 33 w 45"/>
                <a:gd name="T81" fmla="*/ 13 h 48"/>
                <a:gd name="T82" fmla="*/ 34 w 45"/>
                <a:gd name="T83" fmla="*/ 4 h 48"/>
                <a:gd name="T84" fmla="*/ 41 w 45"/>
                <a:gd name="T85" fmla="*/ 17 h 48"/>
                <a:gd name="T86" fmla="*/ 33 w 45"/>
                <a:gd name="T87" fmla="*/ 25 h 48"/>
                <a:gd name="T88" fmla="*/ 41 w 45"/>
                <a:gd name="T89" fmla="*/ 35 h 48"/>
                <a:gd name="T90" fmla="*/ 33 w 45"/>
                <a:gd name="T91" fmla="*/ 26 h 48"/>
                <a:gd name="T92" fmla="*/ 41 w 45"/>
                <a:gd name="T93" fmla="*/ 35 h 48"/>
                <a:gd name="T94" fmla="*/ 41 w 45"/>
                <a:gd name="T95" fmla="*/ 37 h 48"/>
                <a:gd name="T96" fmla="*/ 33 w 45"/>
                <a:gd name="T97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" h="48">
                  <a:moveTo>
                    <a:pt x="45" y="44"/>
                  </a:moveTo>
                  <a:cubicBezTo>
                    <a:pt x="45" y="46"/>
                    <a:pt x="43" y="48"/>
                    <a:pt x="41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" y="48"/>
                    <a:pt x="0" y="46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8"/>
                    <a:pt x="1" y="7"/>
                    <a:pt x="3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9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9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6" y="0"/>
                    <a:pt x="38" y="2"/>
                    <a:pt x="38" y="4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3" y="7"/>
                    <a:pt x="45" y="8"/>
                    <a:pt x="45" y="10"/>
                  </a:cubicBezTo>
                  <a:lnTo>
                    <a:pt x="45" y="44"/>
                  </a:lnTo>
                  <a:close/>
                  <a:moveTo>
                    <a:pt x="11" y="25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11" y="25"/>
                  </a:lnTo>
                  <a:close/>
                  <a:moveTo>
                    <a:pt x="11" y="35"/>
                  </a:moveTo>
                  <a:cubicBezTo>
                    <a:pt x="11" y="26"/>
                    <a:pt x="11" y="26"/>
                    <a:pt x="11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35"/>
                    <a:pt x="3" y="35"/>
                    <a:pt x="3" y="35"/>
                  </a:cubicBezTo>
                  <a:lnTo>
                    <a:pt x="11" y="35"/>
                  </a:lnTo>
                  <a:close/>
                  <a:moveTo>
                    <a:pt x="11" y="44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44"/>
                    <a:pt x="3" y="44"/>
                    <a:pt x="3" y="44"/>
                  </a:cubicBezTo>
                  <a:lnTo>
                    <a:pt x="11" y="44"/>
                  </a:lnTo>
                  <a:close/>
                  <a:moveTo>
                    <a:pt x="14" y="4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1" y="13"/>
                    <a:pt x="11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4" y="12"/>
                    <a:pt x="14" y="12"/>
                  </a:cubicBezTo>
                  <a:lnTo>
                    <a:pt x="14" y="4"/>
                  </a:lnTo>
                  <a:close/>
                  <a:moveTo>
                    <a:pt x="21" y="25"/>
                  </a:moveTo>
                  <a:cubicBezTo>
                    <a:pt x="21" y="17"/>
                    <a:pt x="21" y="17"/>
                    <a:pt x="21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25"/>
                    <a:pt x="13" y="25"/>
                    <a:pt x="13" y="25"/>
                  </a:cubicBezTo>
                  <a:lnTo>
                    <a:pt x="21" y="25"/>
                  </a:lnTo>
                  <a:close/>
                  <a:moveTo>
                    <a:pt x="21" y="35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35"/>
                    <a:pt x="13" y="35"/>
                    <a:pt x="13" y="35"/>
                  </a:cubicBezTo>
                  <a:lnTo>
                    <a:pt x="21" y="35"/>
                  </a:lnTo>
                  <a:close/>
                  <a:moveTo>
                    <a:pt x="21" y="44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21" y="44"/>
                  </a:lnTo>
                  <a:close/>
                  <a:moveTo>
                    <a:pt x="32" y="2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25"/>
                    <a:pt x="23" y="25"/>
                    <a:pt x="23" y="25"/>
                  </a:cubicBezTo>
                  <a:lnTo>
                    <a:pt x="32" y="25"/>
                  </a:lnTo>
                  <a:close/>
                  <a:moveTo>
                    <a:pt x="32" y="35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32" y="35"/>
                  </a:lnTo>
                  <a:close/>
                  <a:moveTo>
                    <a:pt x="32" y="44"/>
                  </a:moveTo>
                  <a:cubicBezTo>
                    <a:pt x="32" y="37"/>
                    <a:pt x="32" y="37"/>
                    <a:pt x="3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44"/>
                    <a:pt x="23" y="44"/>
                    <a:pt x="23" y="44"/>
                  </a:cubicBezTo>
                  <a:lnTo>
                    <a:pt x="32" y="44"/>
                  </a:lnTo>
                  <a:close/>
                  <a:moveTo>
                    <a:pt x="34" y="4"/>
                  </a:moveTo>
                  <a:cubicBezTo>
                    <a:pt x="34" y="4"/>
                    <a:pt x="34" y="3"/>
                    <a:pt x="3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3"/>
                    <a:pt x="31" y="4"/>
                    <a:pt x="31" y="4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2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2"/>
                    <a:pt x="34" y="12"/>
                  </a:cubicBezTo>
                  <a:lnTo>
                    <a:pt x="34" y="4"/>
                  </a:lnTo>
                  <a:close/>
                  <a:moveTo>
                    <a:pt x="41" y="25"/>
                  </a:moveTo>
                  <a:cubicBezTo>
                    <a:pt x="41" y="17"/>
                    <a:pt x="41" y="17"/>
                    <a:pt x="41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25"/>
                    <a:pt x="33" y="25"/>
                    <a:pt x="33" y="25"/>
                  </a:cubicBezTo>
                  <a:lnTo>
                    <a:pt x="41" y="25"/>
                  </a:lnTo>
                  <a:close/>
                  <a:moveTo>
                    <a:pt x="41" y="35"/>
                  </a:moveTo>
                  <a:cubicBezTo>
                    <a:pt x="41" y="26"/>
                    <a:pt x="41" y="26"/>
                    <a:pt x="41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41" y="35"/>
                  </a:lnTo>
                  <a:close/>
                  <a:moveTo>
                    <a:pt x="41" y="44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44"/>
                    <a:pt x="33" y="44"/>
                    <a:pt x="33" y="44"/>
                  </a:cubicBezTo>
                  <a:lnTo>
                    <a:pt x="41" y="4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6" name="Group 88"/>
          <p:cNvGrpSpPr/>
          <p:nvPr/>
        </p:nvGrpSpPr>
        <p:grpSpPr>
          <a:xfrm>
            <a:off x="1307469" y="2624666"/>
            <a:ext cx="9613068" cy="2139516"/>
            <a:chOff x="1307468" y="2624665"/>
            <a:chExt cx="9613068" cy="2139516"/>
          </a:xfrm>
        </p:grpSpPr>
        <p:grpSp>
          <p:nvGrpSpPr>
            <p:cNvPr id="17" name="Group 89"/>
            <p:cNvGrpSpPr/>
            <p:nvPr/>
          </p:nvGrpSpPr>
          <p:grpSpPr>
            <a:xfrm>
              <a:off x="8170814" y="2624665"/>
              <a:ext cx="2749722" cy="2139516"/>
              <a:chOff x="8170814" y="1912116"/>
              <a:chExt cx="2749722" cy="2139516"/>
            </a:xfrm>
          </p:grpSpPr>
          <p:grpSp>
            <p:nvGrpSpPr>
              <p:cNvPr id="27" name="Group 99"/>
              <p:cNvGrpSpPr/>
              <p:nvPr/>
            </p:nvGrpSpPr>
            <p:grpSpPr>
              <a:xfrm>
                <a:off x="8170814" y="1912116"/>
                <a:ext cx="2611177" cy="2139516"/>
                <a:chOff x="1193500" y="1491637"/>
                <a:chExt cx="3761195" cy="2139516"/>
              </a:xfrm>
            </p:grpSpPr>
            <p:grpSp>
              <p:nvGrpSpPr>
                <p:cNvPr id="29" name="Group 101"/>
                <p:cNvGrpSpPr/>
                <p:nvPr/>
              </p:nvGrpSpPr>
              <p:grpSpPr>
                <a:xfrm>
                  <a:off x="1193500" y="1491637"/>
                  <a:ext cx="3761195" cy="815608"/>
                  <a:chOff x="1317257" y="1824875"/>
                  <a:chExt cx="3761195" cy="815608"/>
                </a:xfrm>
              </p:grpSpPr>
              <p:sp>
                <p:nvSpPr>
                  <p:cNvPr id="33" name="TextBox 105"/>
                  <p:cNvSpPr txBox="1"/>
                  <p:nvPr/>
                </p:nvSpPr>
                <p:spPr>
                  <a:xfrm>
                    <a:off x="1317257" y="213265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rmAutofit/>
                  </a:bodyPr>
                  <a:lstStyle/>
                  <a:p>
                    <a:pPr algn="r">
                      <a:lnSpc>
                        <a:spcPct val="120000"/>
                      </a:lnSpc>
                    </a:pPr>
                    <a:r>
                      <a:rPr lang="zh-CN" altLang="en-US" sz="1000"/>
                      <a:t>此部分内容作为文字排版占位显示</a:t>
                    </a:r>
                    <a:br>
                      <a:rPr lang="zh-CN" altLang="en-US" sz="1000"/>
                    </a:br>
                    <a:r>
                      <a:rPr lang="zh-CN" altLang="en-US" sz="1000"/>
                      <a:t>（建议使用主题字体）</a:t>
                    </a:r>
                  </a:p>
                </p:txBody>
              </p:sp>
              <p:sp>
                <p:nvSpPr>
                  <p:cNvPr id="34" name="Rectangle 106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rmAutofit/>
                  </a:bodyPr>
                  <a:lstStyle/>
                  <a:p>
                    <a:pPr algn="r"/>
                    <a:r>
                      <a:rPr lang="zh-CN" altLang="en-US" sz="1600" b="1">
                        <a:solidFill>
                          <a:schemeClr val="accent1"/>
                        </a:solidFill>
                      </a:rPr>
                      <a:t>标题文本预设</a:t>
                    </a:r>
                  </a:p>
                </p:txBody>
              </p:sp>
            </p:grpSp>
            <p:grpSp>
              <p:nvGrpSpPr>
                <p:cNvPr id="30" name="Group 102"/>
                <p:cNvGrpSpPr/>
                <p:nvPr/>
              </p:nvGrpSpPr>
              <p:grpSpPr>
                <a:xfrm>
                  <a:off x="1193500" y="2815545"/>
                  <a:ext cx="3761195" cy="815608"/>
                  <a:chOff x="1317257" y="1824875"/>
                  <a:chExt cx="3761195" cy="815608"/>
                </a:xfrm>
              </p:grpSpPr>
              <p:sp>
                <p:nvSpPr>
                  <p:cNvPr id="31" name="TextBox 103"/>
                  <p:cNvSpPr txBox="1"/>
                  <p:nvPr/>
                </p:nvSpPr>
                <p:spPr>
                  <a:xfrm>
                    <a:off x="1317257" y="213265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rmAutofit/>
                  </a:bodyPr>
                  <a:lstStyle/>
                  <a:p>
                    <a:pPr algn="r">
                      <a:lnSpc>
                        <a:spcPct val="120000"/>
                      </a:lnSpc>
                    </a:pPr>
                    <a:r>
                      <a:rPr lang="zh-CN" altLang="en-US" sz="1000"/>
                      <a:t>此部分内容作为文字排版占位显示</a:t>
                    </a:r>
                    <a:br>
                      <a:rPr lang="zh-CN" altLang="en-US" sz="1000"/>
                    </a:br>
                    <a:r>
                      <a:rPr lang="zh-CN" altLang="en-US" sz="1000"/>
                      <a:t>（建议使用主题字体）</a:t>
                    </a:r>
                  </a:p>
                </p:txBody>
              </p:sp>
              <p:sp>
                <p:nvSpPr>
                  <p:cNvPr id="32" name="Rectangle 104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rmAutofit/>
                  </a:bodyPr>
                  <a:lstStyle/>
                  <a:p>
                    <a:pPr algn="r"/>
                    <a:r>
                      <a:rPr lang="zh-CN" altLang="en-US" sz="1600" b="1">
                        <a:solidFill>
                          <a:schemeClr val="accent2"/>
                        </a:solidFill>
                      </a:rPr>
                      <a:t>标题文本预设</a:t>
                    </a:r>
                  </a:p>
                </p:txBody>
              </p:sp>
            </p:grpSp>
          </p:grpSp>
          <p:cxnSp>
            <p:nvCxnSpPr>
              <p:cNvPr id="28" name="Straight Connector 100"/>
              <p:cNvCxnSpPr/>
              <p:nvPr/>
            </p:nvCxnSpPr>
            <p:spPr>
              <a:xfrm>
                <a:off x="8472264" y="2924944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90"/>
            <p:cNvGrpSpPr/>
            <p:nvPr/>
          </p:nvGrpSpPr>
          <p:grpSpPr>
            <a:xfrm>
              <a:off x="1307468" y="2624665"/>
              <a:ext cx="2713719" cy="2139516"/>
              <a:chOff x="1307468" y="1697288"/>
              <a:chExt cx="2713719" cy="2139516"/>
            </a:xfrm>
          </p:grpSpPr>
          <p:grpSp>
            <p:nvGrpSpPr>
              <p:cNvPr id="19" name="Group 91"/>
              <p:cNvGrpSpPr/>
              <p:nvPr/>
            </p:nvGrpSpPr>
            <p:grpSpPr>
              <a:xfrm>
                <a:off x="1410010" y="1697288"/>
                <a:ext cx="2611177" cy="2139516"/>
                <a:chOff x="1193500" y="1491637"/>
                <a:chExt cx="3761195" cy="2139516"/>
              </a:xfrm>
            </p:grpSpPr>
            <p:grpSp>
              <p:nvGrpSpPr>
                <p:cNvPr id="21" name="Group 93"/>
                <p:cNvGrpSpPr/>
                <p:nvPr/>
              </p:nvGrpSpPr>
              <p:grpSpPr>
                <a:xfrm>
                  <a:off x="1193500" y="1491637"/>
                  <a:ext cx="3761195" cy="815608"/>
                  <a:chOff x="1317257" y="1824875"/>
                  <a:chExt cx="3761195" cy="815608"/>
                </a:xfrm>
              </p:grpSpPr>
              <p:sp>
                <p:nvSpPr>
                  <p:cNvPr id="25" name="TextBox 97"/>
                  <p:cNvSpPr txBox="1"/>
                  <p:nvPr/>
                </p:nvSpPr>
                <p:spPr>
                  <a:xfrm>
                    <a:off x="1317257" y="213265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rm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000" dirty="0"/>
                      <a:t>此部分内容作为文字排版占位显示</a:t>
                    </a:r>
                    <a:br>
                      <a:rPr lang="zh-CN" altLang="en-US" sz="1000" dirty="0"/>
                    </a:br>
                    <a:r>
                      <a:rPr lang="zh-CN" altLang="en-US" sz="1000" dirty="0"/>
                      <a:t>（建议使用主题字体）</a:t>
                    </a:r>
                  </a:p>
                </p:txBody>
              </p:sp>
              <p:sp>
                <p:nvSpPr>
                  <p:cNvPr id="26" name="Rectangle 98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rmAutofit/>
                  </a:bodyPr>
                  <a:lstStyle/>
                  <a:p>
                    <a:r>
                      <a:rPr lang="zh-CN" altLang="en-US" sz="1600" b="1">
                        <a:solidFill>
                          <a:schemeClr val="accent1"/>
                        </a:solidFill>
                      </a:rPr>
                      <a:t>标题文本预设</a:t>
                    </a:r>
                  </a:p>
                </p:txBody>
              </p:sp>
            </p:grpSp>
            <p:grpSp>
              <p:nvGrpSpPr>
                <p:cNvPr id="22" name="Group 94"/>
                <p:cNvGrpSpPr/>
                <p:nvPr/>
              </p:nvGrpSpPr>
              <p:grpSpPr>
                <a:xfrm>
                  <a:off x="1193500" y="2815545"/>
                  <a:ext cx="3761195" cy="815608"/>
                  <a:chOff x="1317257" y="1824875"/>
                  <a:chExt cx="3761195" cy="815608"/>
                </a:xfrm>
              </p:grpSpPr>
              <p:sp>
                <p:nvSpPr>
                  <p:cNvPr id="23" name="TextBox 95"/>
                  <p:cNvSpPr txBox="1"/>
                  <p:nvPr/>
                </p:nvSpPr>
                <p:spPr>
                  <a:xfrm>
                    <a:off x="1317257" y="213265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rm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000"/>
                      <a:t>此部分内容作为文字排版占位显示</a:t>
                    </a:r>
                    <a:br>
                      <a:rPr lang="zh-CN" altLang="en-US" sz="1000"/>
                    </a:br>
                    <a:r>
                      <a:rPr lang="zh-CN" altLang="en-US" sz="1000"/>
                      <a:t>（建议使用主题字体）</a:t>
                    </a:r>
                  </a:p>
                </p:txBody>
              </p:sp>
              <p:sp>
                <p:nvSpPr>
                  <p:cNvPr id="24" name="Rectangle 96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rmAutofit/>
                  </a:bodyPr>
                  <a:lstStyle/>
                  <a:p>
                    <a:r>
                      <a:rPr lang="zh-CN" altLang="en-US" sz="1600" b="1">
                        <a:solidFill>
                          <a:schemeClr val="accent2"/>
                        </a:solidFill>
                      </a:rPr>
                      <a:t>标题文本预设</a:t>
                    </a:r>
                  </a:p>
                </p:txBody>
              </p:sp>
            </p:grpSp>
          </p:grpSp>
          <p:cxnSp>
            <p:nvCxnSpPr>
              <p:cNvPr id="20" name="Straight Connector 92"/>
              <p:cNvCxnSpPr/>
              <p:nvPr/>
            </p:nvCxnSpPr>
            <p:spPr>
              <a:xfrm>
                <a:off x="1307468" y="2710116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1" name="组合 90"/>
          <p:cNvGrpSpPr/>
          <p:nvPr/>
        </p:nvGrpSpPr>
        <p:grpSpPr>
          <a:xfrm>
            <a:off x="4772561" y="318255"/>
            <a:ext cx="2646878" cy="629704"/>
            <a:chOff x="457200" y="184826"/>
            <a:chExt cx="2646878" cy="629704"/>
          </a:xfrm>
        </p:grpSpPr>
        <p:sp>
          <p:nvSpPr>
            <p:cNvPr id="92" name="文本框 91"/>
            <p:cNvSpPr txBox="1"/>
            <p:nvPr/>
          </p:nvSpPr>
          <p:spPr>
            <a:xfrm>
              <a:off x="457200" y="184826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标题文字添加此处</a:t>
              </a:r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466928" y="537531"/>
              <a:ext cx="25886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BIAO TI WEN ZI TIAN JIA CI CHU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427498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e66215e2-f2b2-47b3-aebd-00c8421ef492"/>
          <p:cNvGrpSpPr>
            <a:grpSpLocks noChangeAspect="1"/>
          </p:cNvGrpSpPr>
          <p:nvPr/>
        </p:nvGrpSpPr>
        <p:grpSpPr>
          <a:xfrm>
            <a:off x="1547229" y="1886982"/>
            <a:ext cx="9100737" cy="3400397"/>
            <a:chOff x="1547229" y="1886982"/>
            <a:chExt cx="9100737" cy="3400397"/>
          </a:xfrm>
        </p:grpSpPr>
        <p:grpSp>
          <p:nvGrpSpPr>
            <p:cNvPr id="9" name="Group 16"/>
            <p:cNvGrpSpPr/>
            <p:nvPr/>
          </p:nvGrpSpPr>
          <p:grpSpPr>
            <a:xfrm>
              <a:off x="1547229" y="1886982"/>
              <a:ext cx="2155254" cy="742255"/>
              <a:chOff x="2387588" y="5225450"/>
              <a:chExt cx="2155254" cy="742255"/>
            </a:xfrm>
          </p:grpSpPr>
          <p:sp>
            <p:nvSpPr>
              <p:cNvPr id="19" name="TextBox 17"/>
              <p:cNvSpPr txBox="1"/>
              <p:nvPr/>
            </p:nvSpPr>
            <p:spPr>
              <a:xfrm>
                <a:off x="2387588" y="5533227"/>
                <a:ext cx="2155254" cy="434478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normAutofit/>
              </a:bodyPr>
              <a:lstStyle/>
              <a:p>
                <a:pPr algn="r" rtl="1">
                  <a:lnSpc>
                    <a:spcPct val="120000"/>
                  </a:lnSpc>
                </a:pPr>
                <a:r>
                  <a:rPr lang="zh-CN" altLang="en-US" sz="1000" dirty="0">
                    <a:solidFill>
                      <a:sysClr val="windowText" lastClr="000000"/>
                    </a:solidFill>
                  </a:rPr>
                  <a:t>此部分内容作为文字排版占位显示</a:t>
                </a:r>
                <a:br>
                  <a:rPr lang="zh-CN" altLang="en-US" sz="1000" dirty="0">
                    <a:solidFill>
                      <a:sysClr val="windowText" lastClr="000000"/>
                    </a:solidFill>
                  </a:rPr>
                </a:br>
                <a:r>
                  <a:rPr lang="zh-CN" altLang="en-US" sz="1000" dirty="0">
                    <a:solidFill>
                      <a:sysClr val="windowText" lastClr="000000"/>
                    </a:solidFill>
                  </a:rPr>
                  <a:t>（建议使用主题字体）</a:t>
                </a:r>
              </a:p>
            </p:txBody>
          </p:sp>
          <p:sp>
            <p:nvSpPr>
              <p:cNvPr id="20" name="Rectangle 18"/>
              <p:cNvSpPr/>
              <p:nvPr/>
            </p:nvSpPr>
            <p:spPr>
              <a:xfrm>
                <a:off x="2387588" y="5225450"/>
                <a:ext cx="2155254" cy="307777"/>
              </a:xfrm>
              <a:prstGeom prst="rect">
                <a:avLst/>
              </a:prstGeom>
            </p:spPr>
            <p:txBody>
              <a:bodyPr wrap="none">
                <a:normAutofit/>
              </a:bodyPr>
              <a:lstStyle/>
              <a:p>
                <a:pPr algn="r"/>
                <a:r>
                  <a:rPr lang="zh-CN" altLang="en-US" sz="1400" b="1">
                    <a:solidFill>
                      <a:schemeClr val="accent1"/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10" name="Group 19"/>
            <p:cNvGrpSpPr/>
            <p:nvPr/>
          </p:nvGrpSpPr>
          <p:grpSpPr>
            <a:xfrm>
              <a:off x="8492712" y="1981083"/>
              <a:ext cx="2155254" cy="742255"/>
              <a:chOff x="7645071" y="5225450"/>
              <a:chExt cx="2155254" cy="742255"/>
            </a:xfrm>
          </p:grpSpPr>
          <p:sp>
            <p:nvSpPr>
              <p:cNvPr id="17" name="TextBox 20"/>
              <p:cNvSpPr txBox="1"/>
              <p:nvPr/>
            </p:nvSpPr>
            <p:spPr>
              <a:xfrm>
                <a:off x="7645071" y="5533227"/>
                <a:ext cx="2155254" cy="434478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normAutofit/>
              </a:bodyPr>
              <a:lstStyle/>
              <a:p>
                <a:pPr rtl="1">
                  <a:lnSpc>
                    <a:spcPct val="120000"/>
                  </a:lnSpc>
                </a:pPr>
                <a:r>
                  <a:rPr lang="zh-CN" altLang="en-US" sz="1000">
                    <a:solidFill>
                      <a:sysClr val="windowText" lastClr="000000"/>
                    </a:solidFill>
                  </a:rPr>
                  <a:t>此部分内容作为文字排版占位显示</a:t>
                </a:r>
                <a:br>
                  <a:rPr lang="zh-CN" altLang="en-US" sz="1000">
                    <a:solidFill>
                      <a:sysClr val="windowText" lastClr="000000"/>
                    </a:solidFill>
                  </a:rPr>
                </a:br>
                <a:r>
                  <a:rPr lang="zh-CN" altLang="en-US" sz="1000">
                    <a:solidFill>
                      <a:sysClr val="windowText" lastClr="000000"/>
                    </a:solidFill>
                  </a:rPr>
                  <a:t>（建议使用主题字体）</a:t>
                </a:r>
              </a:p>
            </p:txBody>
          </p:sp>
          <p:sp>
            <p:nvSpPr>
              <p:cNvPr id="18" name="Rectangle 21"/>
              <p:cNvSpPr/>
              <p:nvPr/>
            </p:nvSpPr>
            <p:spPr>
              <a:xfrm>
                <a:off x="7645071" y="5225450"/>
                <a:ext cx="2155254" cy="307777"/>
              </a:xfrm>
              <a:prstGeom prst="rect">
                <a:avLst/>
              </a:prstGeom>
            </p:spPr>
            <p:txBody>
              <a:bodyPr wrap="none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2"/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11" name="Group 22"/>
            <p:cNvGrpSpPr/>
            <p:nvPr/>
          </p:nvGrpSpPr>
          <p:grpSpPr>
            <a:xfrm>
              <a:off x="1547229" y="4451023"/>
              <a:ext cx="2155254" cy="742255"/>
              <a:chOff x="2387588" y="5225450"/>
              <a:chExt cx="2155254" cy="742255"/>
            </a:xfrm>
          </p:grpSpPr>
          <p:sp>
            <p:nvSpPr>
              <p:cNvPr id="15" name="TextBox 23"/>
              <p:cNvSpPr txBox="1"/>
              <p:nvPr/>
            </p:nvSpPr>
            <p:spPr>
              <a:xfrm>
                <a:off x="2387588" y="5533227"/>
                <a:ext cx="2155254" cy="434478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normAutofit/>
              </a:bodyPr>
              <a:lstStyle/>
              <a:p>
                <a:pPr algn="r" rtl="1">
                  <a:lnSpc>
                    <a:spcPct val="120000"/>
                  </a:lnSpc>
                </a:pPr>
                <a:r>
                  <a:rPr lang="zh-CN" altLang="en-US" sz="1000">
                    <a:solidFill>
                      <a:sysClr val="windowText" lastClr="000000"/>
                    </a:solidFill>
                  </a:rPr>
                  <a:t>此部分内容作为文字排版占位显示</a:t>
                </a:r>
                <a:br>
                  <a:rPr lang="zh-CN" altLang="en-US" sz="1000">
                    <a:solidFill>
                      <a:sysClr val="windowText" lastClr="000000"/>
                    </a:solidFill>
                  </a:rPr>
                </a:br>
                <a:r>
                  <a:rPr lang="zh-CN" altLang="en-US" sz="1000">
                    <a:solidFill>
                      <a:sysClr val="windowText" lastClr="000000"/>
                    </a:solidFill>
                  </a:rPr>
                  <a:t>（建议使用主题字体）</a:t>
                </a:r>
              </a:p>
            </p:txBody>
          </p:sp>
          <p:sp>
            <p:nvSpPr>
              <p:cNvPr id="16" name="Rectangle 24"/>
              <p:cNvSpPr/>
              <p:nvPr/>
            </p:nvSpPr>
            <p:spPr>
              <a:xfrm>
                <a:off x="2387588" y="5225450"/>
                <a:ext cx="2155254" cy="307777"/>
              </a:xfrm>
              <a:prstGeom prst="rect">
                <a:avLst/>
              </a:prstGeom>
            </p:spPr>
            <p:txBody>
              <a:bodyPr wrap="none">
                <a:normAutofit/>
              </a:bodyPr>
              <a:lstStyle/>
              <a:p>
                <a:pPr algn="r"/>
                <a:r>
                  <a:rPr lang="zh-CN" altLang="en-US" sz="1400" b="1">
                    <a:solidFill>
                      <a:schemeClr val="accent3"/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12" name="Group 25"/>
            <p:cNvGrpSpPr/>
            <p:nvPr/>
          </p:nvGrpSpPr>
          <p:grpSpPr>
            <a:xfrm>
              <a:off x="8492712" y="4545124"/>
              <a:ext cx="2155254" cy="742255"/>
              <a:chOff x="7645071" y="5225450"/>
              <a:chExt cx="2155254" cy="742255"/>
            </a:xfrm>
          </p:grpSpPr>
          <p:sp>
            <p:nvSpPr>
              <p:cNvPr id="13" name="TextBox 26"/>
              <p:cNvSpPr txBox="1"/>
              <p:nvPr/>
            </p:nvSpPr>
            <p:spPr>
              <a:xfrm>
                <a:off x="7645071" y="5533227"/>
                <a:ext cx="2155254" cy="434478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normAutofit/>
              </a:bodyPr>
              <a:lstStyle/>
              <a:p>
                <a:pPr rtl="1">
                  <a:lnSpc>
                    <a:spcPct val="120000"/>
                  </a:lnSpc>
                </a:pPr>
                <a:r>
                  <a:rPr lang="zh-CN" altLang="en-US" sz="1000">
                    <a:solidFill>
                      <a:sysClr val="windowText" lastClr="000000"/>
                    </a:solidFill>
                  </a:rPr>
                  <a:t>此部分内容作为文字排版占位显示</a:t>
                </a:r>
                <a:br>
                  <a:rPr lang="zh-CN" altLang="en-US" sz="1000">
                    <a:solidFill>
                      <a:sysClr val="windowText" lastClr="000000"/>
                    </a:solidFill>
                  </a:rPr>
                </a:br>
                <a:r>
                  <a:rPr lang="zh-CN" altLang="en-US" sz="1000">
                    <a:solidFill>
                      <a:sysClr val="windowText" lastClr="000000"/>
                    </a:solidFill>
                  </a:rPr>
                  <a:t>（建议使用主题字体）</a:t>
                </a:r>
              </a:p>
            </p:txBody>
          </p:sp>
          <p:sp>
            <p:nvSpPr>
              <p:cNvPr id="14" name="Rectangle 27"/>
              <p:cNvSpPr/>
              <p:nvPr/>
            </p:nvSpPr>
            <p:spPr>
              <a:xfrm>
                <a:off x="7645071" y="5225450"/>
                <a:ext cx="2155254" cy="307777"/>
              </a:xfrm>
              <a:prstGeom prst="rect">
                <a:avLst/>
              </a:prstGeom>
            </p:spPr>
            <p:txBody>
              <a:bodyPr wrap="none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4"/>
                    </a:solidFill>
                  </a:rPr>
                  <a:t>标题文本预设</a:t>
                </a:r>
              </a:p>
            </p:txBody>
          </p:sp>
        </p:grpSp>
      </p:grpSp>
      <p:pic>
        <p:nvPicPr>
          <p:cNvPr id="5" name="图片占位符 4"/>
          <p:cNvPicPr>
            <a:picLocks noGrp="1" noChangeAspect="1"/>
          </p:cNvPicPr>
          <p:nvPr>
            <p:ph type="pic" sz="quarter" idx="10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72" r="18972"/>
          <a:stretch>
            <a:fillRect/>
          </a:stretch>
        </p:blipFill>
        <p:spPr/>
      </p:pic>
      <p:pic>
        <p:nvPicPr>
          <p:cNvPr id="7" name="图片占位符 6"/>
          <p:cNvPicPr>
            <a:picLocks noGrp="1" noChangeAspect="1"/>
          </p:cNvPicPr>
          <p:nvPr>
            <p:ph type="pic" sz="quarter" idx="11"/>
          </p:nvPr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94" r="16694"/>
          <a:stretch>
            <a:fillRect/>
          </a:stretch>
        </p:blipFill>
        <p:spPr/>
      </p:pic>
      <p:pic>
        <p:nvPicPr>
          <p:cNvPr id="24" name="图片占位符 23"/>
          <p:cNvPicPr>
            <a:picLocks noGrp="1" noChangeAspect="1"/>
          </p:cNvPicPr>
          <p:nvPr>
            <p:ph type="pic" sz="quarter" idx="12"/>
          </p:nvPr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8" r="16778"/>
          <a:stretch>
            <a:fillRect/>
          </a:stretch>
        </p:blipFill>
        <p:spPr/>
      </p:pic>
      <p:pic>
        <p:nvPicPr>
          <p:cNvPr id="29" name="图片占位符 28"/>
          <p:cNvPicPr>
            <a:picLocks noGrp="1" noChangeAspect="1"/>
          </p:cNvPicPr>
          <p:nvPr>
            <p:ph type="pic" sz="quarter" idx="13"/>
          </p:nvPr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  <p:grpSp>
        <p:nvGrpSpPr>
          <p:cNvPr id="21" name="组合 20"/>
          <p:cNvGrpSpPr/>
          <p:nvPr/>
        </p:nvGrpSpPr>
        <p:grpSpPr>
          <a:xfrm>
            <a:off x="4772561" y="318255"/>
            <a:ext cx="2646878" cy="629704"/>
            <a:chOff x="457200" y="184826"/>
            <a:chExt cx="2646878" cy="629704"/>
          </a:xfrm>
        </p:grpSpPr>
        <p:sp>
          <p:nvSpPr>
            <p:cNvPr id="22" name="文本框 21"/>
            <p:cNvSpPr txBox="1"/>
            <p:nvPr/>
          </p:nvSpPr>
          <p:spPr>
            <a:xfrm>
              <a:off x="457200" y="184826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标题文字添加此处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466928" y="537531"/>
              <a:ext cx="25886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BIAO TI WEN ZI TIAN JIA CI CHU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994315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32289193-b34b-4f1e-9d9e-fd7208163986"/>
          <p:cNvGrpSpPr>
            <a:grpSpLocks noChangeAspect="1"/>
          </p:cNvGrpSpPr>
          <p:nvPr/>
        </p:nvGrpSpPr>
        <p:grpSpPr>
          <a:xfrm>
            <a:off x="2048920" y="2098128"/>
            <a:ext cx="8094161" cy="3137697"/>
            <a:chOff x="1953142" y="2098128"/>
            <a:chExt cx="8094161" cy="3137697"/>
          </a:xfrm>
        </p:grpSpPr>
        <p:grpSp>
          <p:nvGrpSpPr>
            <p:cNvPr id="4" name="组合 3"/>
            <p:cNvGrpSpPr/>
            <p:nvPr/>
          </p:nvGrpSpPr>
          <p:grpSpPr>
            <a:xfrm>
              <a:off x="1953142" y="2514600"/>
              <a:ext cx="4517365" cy="1904819"/>
              <a:chOff x="4422022" y="2514600"/>
              <a:chExt cx="4517365" cy="1904819"/>
            </a:xfrm>
          </p:grpSpPr>
          <p:cxnSp>
            <p:nvCxnSpPr>
              <p:cNvPr id="24" name="直接连接符 23"/>
              <p:cNvCxnSpPr>
                <a:cxnSpLocks/>
              </p:cNvCxnSpPr>
              <p:nvPr/>
            </p:nvCxnSpPr>
            <p:spPr>
              <a:xfrm>
                <a:off x="6180394" y="3429000"/>
                <a:ext cx="586166" cy="0"/>
              </a:xfrm>
              <a:prstGeom prst="line">
                <a:avLst/>
              </a:prstGeom>
              <a:ln w="12700">
                <a:solidFill>
                  <a:schemeClr val="tx1">
                    <a:lumMod val="65000"/>
                    <a:lumOff val="35000"/>
                  </a:schemeClr>
                </a:solidFill>
                <a:prstDash val="sysDot"/>
                <a:headEnd type="none" w="sm" len="sm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矩形: 圆角 24"/>
              <p:cNvSpPr/>
              <p:nvPr/>
            </p:nvSpPr>
            <p:spPr>
              <a:xfrm>
                <a:off x="4422022" y="2514600"/>
                <a:ext cx="91440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矩形: 圆角 25"/>
              <p:cNvSpPr/>
              <p:nvPr/>
            </p:nvSpPr>
            <p:spPr>
              <a:xfrm>
                <a:off x="4597860" y="2606040"/>
                <a:ext cx="91440" cy="1645920"/>
              </a:xfrm>
              <a:prstGeom prst="roundRect">
                <a:avLst>
                  <a:gd name="adj" fmla="val 50000"/>
                </a:avLst>
              </a:prstGeom>
              <a:solidFill>
                <a:schemeClr val="dk2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矩形: 圆角 26"/>
              <p:cNvSpPr/>
              <p:nvPr/>
            </p:nvSpPr>
            <p:spPr>
              <a:xfrm>
                <a:off x="4773698" y="2697480"/>
                <a:ext cx="91440" cy="1463040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矩形: 圆角 27"/>
              <p:cNvSpPr/>
              <p:nvPr/>
            </p:nvSpPr>
            <p:spPr>
              <a:xfrm>
                <a:off x="4949536" y="2788920"/>
                <a:ext cx="91440" cy="1280160"/>
              </a:xfrm>
              <a:prstGeom prst="roundRect">
                <a:avLst>
                  <a:gd name="adj" fmla="val 50000"/>
                </a:avLst>
              </a:prstGeom>
              <a:solidFill>
                <a:schemeClr val="dk2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矩形: 圆角 28"/>
              <p:cNvSpPr/>
              <p:nvPr/>
            </p:nvSpPr>
            <p:spPr>
              <a:xfrm>
                <a:off x="5125374" y="2880360"/>
                <a:ext cx="91440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矩形: 圆角 29"/>
              <p:cNvSpPr/>
              <p:nvPr/>
            </p:nvSpPr>
            <p:spPr>
              <a:xfrm>
                <a:off x="5301212" y="2971800"/>
                <a:ext cx="91440" cy="914400"/>
              </a:xfrm>
              <a:prstGeom prst="roundRect">
                <a:avLst>
                  <a:gd name="adj" fmla="val 50000"/>
                </a:avLst>
              </a:prstGeom>
              <a:solidFill>
                <a:schemeClr val="dk2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矩形: 圆角 30"/>
              <p:cNvSpPr/>
              <p:nvPr/>
            </p:nvSpPr>
            <p:spPr>
              <a:xfrm>
                <a:off x="5477050" y="3063240"/>
                <a:ext cx="91440" cy="731520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矩形: 圆角 31"/>
              <p:cNvSpPr/>
              <p:nvPr/>
            </p:nvSpPr>
            <p:spPr>
              <a:xfrm>
                <a:off x="5652888" y="3154680"/>
                <a:ext cx="91440" cy="548640"/>
              </a:xfrm>
              <a:prstGeom prst="roundRect">
                <a:avLst>
                  <a:gd name="adj" fmla="val 50000"/>
                </a:avLst>
              </a:prstGeom>
              <a:solidFill>
                <a:schemeClr val="dk2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矩形: 圆角 32"/>
              <p:cNvSpPr/>
              <p:nvPr/>
            </p:nvSpPr>
            <p:spPr>
              <a:xfrm>
                <a:off x="5828726" y="3246120"/>
                <a:ext cx="91440" cy="365760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矩形: 圆角 33"/>
              <p:cNvSpPr/>
              <p:nvPr/>
            </p:nvSpPr>
            <p:spPr>
              <a:xfrm>
                <a:off x="6004560" y="3337560"/>
                <a:ext cx="91440" cy="182880"/>
              </a:xfrm>
              <a:prstGeom prst="roundRect">
                <a:avLst>
                  <a:gd name="adj" fmla="val 50000"/>
                </a:avLst>
              </a:prstGeom>
              <a:solidFill>
                <a:schemeClr val="dk2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文本框 15"/>
              <p:cNvSpPr txBox="1"/>
              <p:nvPr/>
            </p:nvSpPr>
            <p:spPr>
              <a:xfrm>
                <a:off x="6701025" y="3990357"/>
                <a:ext cx="2238361" cy="429062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1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1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1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  <p:sp>
            <p:nvSpPr>
              <p:cNvPr id="36" name="文本框 16"/>
              <p:cNvSpPr txBox="1"/>
              <p:nvPr/>
            </p:nvSpPr>
            <p:spPr>
              <a:xfrm>
                <a:off x="6701026" y="3621024"/>
                <a:ext cx="2238361" cy="369332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rmAutofit/>
              </a:bodyPr>
              <a:lstStyle/>
              <a:p>
                <a:r>
                  <a:rPr lang="zh-CN" altLang="en-US" sz="1600" b="1">
                    <a:solidFill>
                      <a:schemeClr val="dk1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6917159" y="2098128"/>
              <a:ext cx="3130144" cy="3137697"/>
              <a:chOff x="7525535" y="2098128"/>
              <a:chExt cx="3130144" cy="3137697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7525535" y="2098128"/>
                <a:ext cx="3130144" cy="782232"/>
                <a:chOff x="1363763" y="1630469"/>
                <a:chExt cx="3130144" cy="782232"/>
              </a:xfrm>
            </p:grpSpPr>
            <p:grpSp>
              <p:nvGrpSpPr>
                <p:cNvPr id="19" name="组合 18"/>
                <p:cNvGrpSpPr/>
                <p:nvPr/>
              </p:nvGrpSpPr>
              <p:grpSpPr>
                <a:xfrm>
                  <a:off x="1363763" y="1653267"/>
                  <a:ext cx="489858" cy="489858"/>
                  <a:chOff x="1363763" y="1653267"/>
                  <a:chExt cx="489858" cy="489858"/>
                </a:xfrm>
              </p:grpSpPr>
              <p:sp>
                <p:nvSpPr>
                  <p:cNvPr id="22" name="椭圆 21"/>
                  <p:cNvSpPr/>
                  <p:nvPr/>
                </p:nvSpPr>
                <p:spPr>
                  <a:xfrm>
                    <a:off x="1363763" y="1653267"/>
                    <a:ext cx="489858" cy="489858"/>
                  </a:xfrm>
                  <a:prstGeom prst="ellipse">
                    <a:avLst/>
                  </a:prstGeom>
                  <a:solidFill>
                    <a:schemeClr val="accent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23" name="任意多边形: 形状 22"/>
                  <p:cNvSpPr>
                    <a:spLocks/>
                  </p:cNvSpPr>
                  <p:nvPr/>
                </p:nvSpPr>
                <p:spPr bwMode="auto">
                  <a:xfrm>
                    <a:off x="1518705" y="1804342"/>
                    <a:ext cx="179973" cy="179973"/>
                  </a:xfrm>
                  <a:custGeom>
                    <a:avLst/>
                    <a:gdLst>
                      <a:gd name="connsiteX0" fmla="*/ 221853 w 338138"/>
                      <a:gd name="connsiteY0" fmla="*/ 169862 h 338138"/>
                      <a:gd name="connsiteX1" fmla="*/ 243284 w 338138"/>
                      <a:gd name="connsiteY1" fmla="*/ 169862 h 338138"/>
                      <a:gd name="connsiteX2" fmla="*/ 254000 w 338138"/>
                      <a:gd name="connsiteY2" fmla="*/ 180379 h 338138"/>
                      <a:gd name="connsiteX3" fmla="*/ 254000 w 338138"/>
                      <a:gd name="connsiteY3" fmla="*/ 243483 h 338138"/>
                      <a:gd name="connsiteX4" fmla="*/ 243284 w 338138"/>
                      <a:gd name="connsiteY4" fmla="*/ 254000 h 338138"/>
                      <a:gd name="connsiteX5" fmla="*/ 221853 w 338138"/>
                      <a:gd name="connsiteY5" fmla="*/ 254000 h 338138"/>
                      <a:gd name="connsiteX6" fmla="*/ 211137 w 338138"/>
                      <a:gd name="connsiteY6" fmla="*/ 243483 h 338138"/>
                      <a:gd name="connsiteX7" fmla="*/ 211137 w 338138"/>
                      <a:gd name="connsiteY7" fmla="*/ 180379 h 338138"/>
                      <a:gd name="connsiteX8" fmla="*/ 221853 w 338138"/>
                      <a:gd name="connsiteY8" fmla="*/ 169862 h 338138"/>
                      <a:gd name="connsiteX9" fmla="*/ 94853 w 338138"/>
                      <a:gd name="connsiteY9" fmla="*/ 127000 h 338138"/>
                      <a:gd name="connsiteX10" fmla="*/ 116284 w 338138"/>
                      <a:gd name="connsiteY10" fmla="*/ 127000 h 338138"/>
                      <a:gd name="connsiteX11" fmla="*/ 127000 w 338138"/>
                      <a:gd name="connsiteY11" fmla="*/ 137583 h 338138"/>
                      <a:gd name="connsiteX12" fmla="*/ 127000 w 338138"/>
                      <a:gd name="connsiteY12" fmla="*/ 243417 h 338138"/>
                      <a:gd name="connsiteX13" fmla="*/ 116284 w 338138"/>
                      <a:gd name="connsiteY13" fmla="*/ 254000 h 338138"/>
                      <a:gd name="connsiteX14" fmla="*/ 94853 w 338138"/>
                      <a:gd name="connsiteY14" fmla="*/ 254000 h 338138"/>
                      <a:gd name="connsiteX15" fmla="*/ 84137 w 338138"/>
                      <a:gd name="connsiteY15" fmla="*/ 243417 h 338138"/>
                      <a:gd name="connsiteX16" fmla="*/ 84137 w 338138"/>
                      <a:gd name="connsiteY16" fmla="*/ 137583 h 338138"/>
                      <a:gd name="connsiteX17" fmla="*/ 94853 w 338138"/>
                      <a:gd name="connsiteY17" fmla="*/ 127000 h 338138"/>
                      <a:gd name="connsiteX18" fmla="*/ 285353 w 338138"/>
                      <a:gd name="connsiteY18" fmla="*/ 85725 h 338138"/>
                      <a:gd name="connsiteX19" fmla="*/ 306784 w 338138"/>
                      <a:gd name="connsiteY19" fmla="*/ 85725 h 338138"/>
                      <a:gd name="connsiteX20" fmla="*/ 317500 w 338138"/>
                      <a:gd name="connsiteY20" fmla="*/ 96242 h 338138"/>
                      <a:gd name="connsiteX21" fmla="*/ 317500 w 338138"/>
                      <a:gd name="connsiteY21" fmla="*/ 243483 h 338138"/>
                      <a:gd name="connsiteX22" fmla="*/ 306784 w 338138"/>
                      <a:gd name="connsiteY22" fmla="*/ 254000 h 338138"/>
                      <a:gd name="connsiteX23" fmla="*/ 285353 w 338138"/>
                      <a:gd name="connsiteY23" fmla="*/ 254000 h 338138"/>
                      <a:gd name="connsiteX24" fmla="*/ 274637 w 338138"/>
                      <a:gd name="connsiteY24" fmla="*/ 243483 h 338138"/>
                      <a:gd name="connsiteX25" fmla="*/ 274637 w 338138"/>
                      <a:gd name="connsiteY25" fmla="*/ 96242 h 338138"/>
                      <a:gd name="connsiteX26" fmla="*/ 285353 w 338138"/>
                      <a:gd name="connsiteY26" fmla="*/ 85725 h 338138"/>
                      <a:gd name="connsiteX27" fmla="*/ 158353 w 338138"/>
                      <a:gd name="connsiteY27" fmla="*/ 42862 h 338138"/>
                      <a:gd name="connsiteX28" fmla="*/ 179784 w 338138"/>
                      <a:gd name="connsiteY28" fmla="*/ 42862 h 338138"/>
                      <a:gd name="connsiteX29" fmla="*/ 190500 w 338138"/>
                      <a:gd name="connsiteY29" fmla="*/ 53419 h 338138"/>
                      <a:gd name="connsiteX30" fmla="*/ 190500 w 338138"/>
                      <a:gd name="connsiteY30" fmla="*/ 243443 h 338138"/>
                      <a:gd name="connsiteX31" fmla="*/ 179784 w 338138"/>
                      <a:gd name="connsiteY31" fmla="*/ 254000 h 338138"/>
                      <a:gd name="connsiteX32" fmla="*/ 158353 w 338138"/>
                      <a:gd name="connsiteY32" fmla="*/ 254000 h 338138"/>
                      <a:gd name="connsiteX33" fmla="*/ 147637 w 338138"/>
                      <a:gd name="connsiteY33" fmla="*/ 243443 h 338138"/>
                      <a:gd name="connsiteX34" fmla="*/ 147637 w 338138"/>
                      <a:gd name="connsiteY34" fmla="*/ 53419 h 338138"/>
                      <a:gd name="connsiteX35" fmla="*/ 158353 w 338138"/>
                      <a:gd name="connsiteY35" fmla="*/ 42862 h 338138"/>
                      <a:gd name="connsiteX36" fmla="*/ 0 w 338138"/>
                      <a:gd name="connsiteY36" fmla="*/ 0 h 338138"/>
                      <a:gd name="connsiteX37" fmla="*/ 42267 w 338138"/>
                      <a:gd name="connsiteY37" fmla="*/ 0 h 338138"/>
                      <a:gd name="connsiteX38" fmla="*/ 42267 w 338138"/>
                      <a:gd name="connsiteY38" fmla="*/ 295871 h 338138"/>
                      <a:gd name="connsiteX39" fmla="*/ 338138 w 338138"/>
                      <a:gd name="connsiteY39" fmla="*/ 295871 h 338138"/>
                      <a:gd name="connsiteX40" fmla="*/ 338138 w 338138"/>
                      <a:gd name="connsiteY40" fmla="*/ 338138 h 338138"/>
                      <a:gd name="connsiteX41" fmla="*/ 21133 w 338138"/>
                      <a:gd name="connsiteY41" fmla="*/ 338138 h 338138"/>
                      <a:gd name="connsiteX42" fmla="*/ 0 w 338138"/>
                      <a:gd name="connsiteY42" fmla="*/ 317005 h 338138"/>
                      <a:gd name="connsiteX43" fmla="*/ 0 w 338138"/>
                      <a:gd name="connsiteY43" fmla="*/ 0 h 3381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</a:cxnLst>
                    <a:rect l="l" t="t" r="r" b="b"/>
                    <a:pathLst>
                      <a:path w="338138" h="338138">
                        <a:moveTo>
                          <a:pt x="221853" y="169862"/>
                        </a:moveTo>
                        <a:cubicBezTo>
                          <a:pt x="221853" y="169862"/>
                          <a:pt x="221853" y="169862"/>
                          <a:pt x="243284" y="169862"/>
                        </a:cubicBezTo>
                        <a:cubicBezTo>
                          <a:pt x="248642" y="169862"/>
                          <a:pt x="254000" y="175121"/>
                          <a:pt x="254000" y="180379"/>
                        </a:cubicBezTo>
                        <a:cubicBezTo>
                          <a:pt x="254000" y="180379"/>
                          <a:pt x="254000" y="180379"/>
                          <a:pt x="254000" y="243483"/>
                        </a:cubicBezTo>
                        <a:cubicBezTo>
                          <a:pt x="254000" y="248742"/>
                          <a:pt x="248642" y="254000"/>
                          <a:pt x="243284" y="254000"/>
                        </a:cubicBezTo>
                        <a:cubicBezTo>
                          <a:pt x="243284" y="254000"/>
                          <a:pt x="243284" y="254000"/>
                          <a:pt x="221853" y="254000"/>
                        </a:cubicBezTo>
                        <a:cubicBezTo>
                          <a:pt x="216495" y="254000"/>
                          <a:pt x="211137" y="248742"/>
                          <a:pt x="211137" y="243483"/>
                        </a:cubicBezTo>
                        <a:cubicBezTo>
                          <a:pt x="211137" y="243483"/>
                          <a:pt x="211137" y="243483"/>
                          <a:pt x="211137" y="180379"/>
                        </a:cubicBezTo>
                        <a:cubicBezTo>
                          <a:pt x="211137" y="175121"/>
                          <a:pt x="216495" y="169862"/>
                          <a:pt x="221853" y="169862"/>
                        </a:cubicBezTo>
                        <a:close/>
                        <a:moveTo>
                          <a:pt x="94853" y="127000"/>
                        </a:moveTo>
                        <a:cubicBezTo>
                          <a:pt x="94853" y="127000"/>
                          <a:pt x="94853" y="127000"/>
                          <a:pt x="116284" y="127000"/>
                        </a:cubicBezTo>
                        <a:cubicBezTo>
                          <a:pt x="121642" y="127000"/>
                          <a:pt x="127000" y="132292"/>
                          <a:pt x="127000" y="137583"/>
                        </a:cubicBezTo>
                        <a:cubicBezTo>
                          <a:pt x="127000" y="137583"/>
                          <a:pt x="127000" y="137583"/>
                          <a:pt x="127000" y="243417"/>
                        </a:cubicBezTo>
                        <a:cubicBezTo>
                          <a:pt x="127000" y="248708"/>
                          <a:pt x="121642" y="254000"/>
                          <a:pt x="116284" y="254000"/>
                        </a:cubicBezTo>
                        <a:cubicBezTo>
                          <a:pt x="116284" y="254000"/>
                          <a:pt x="116284" y="254000"/>
                          <a:pt x="94853" y="254000"/>
                        </a:cubicBezTo>
                        <a:cubicBezTo>
                          <a:pt x="89495" y="254000"/>
                          <a:pt x="84137" y="248708"/>
                          <a:pt x="84137" y="243417"/>
                        </a:cubicBezTo>
                        <a:cubicBezTo>
                          <a:pt x="84137" y="243417"/>
                          <a:pt x="84137" y="243417"/>
                          <a:pt x="84137" y="137583"/>
                        </a:cubicBezTo>
                        <a:cubicBezTo>
                          <a:pt x="84137" y="132292"/>
                          <a:pt x="89495" y="127000"/>
                          <a:pt x="94853" y="127000"/>
                        </a:cubicBezTo>
                        <a:close/>
                        <a:moveTo>
                          <a:pt x="285353" y="85725"/>
                        </a:moveTo>
                        <a:cubicBezTo>
                          <a:pt x="285353" y="85725"/>
                          <a:pt x="285353" y="85725"/>
                          <a:pt x="306784" y="85725"/>
                        </a:cubicBezTo>
                        <a:cubicBezTo>
                          <a:pt x="312142" y="85725"/>
                          <a:pt x="317500" y="90984"/>
                          <a:pt x="317500" y="96242"/>
                        </a:cubicBezTo>
                        <a:cubicBezTo>
                          <a:pt x="317500" y="96242"/>
                          <a:pt x="317500" y="96242"/>
                          <a:pt x="317500" y="243483"/>
                        </a:cubicBezTo>
                        <a:cubicBezTo>
                          <a:pt x="317500" y="248742"/>
                          <a:pt x="312142" y="254000"/>
                          <a:pt x="306784" y="254000"/>
                        </a:cubicBezTo>
                        <a:cubicBezTo>
                          <a:pt x="306784" y="254000"/>
                          <a:pt x="306784" y="254000"/>
                          <a:pt x="285353" y="254000"/>
                        </a:cubicBezTo>
                        <a:cubicBezTo>
                          <a:pt x="279995" y="254000"/>
                          <a:pt x="274637" y="248742"/>
                          <a:pt x="274637" y="243483"/>
                        </a:cubicBezTo>
                        <a:cubicBezTo>
                          <a:pt x="274637" y="243483"/>
                          <a:pt x="274637" y="243483"/>
                          <a:pt x="274637" y="96242"/>
                        </a:cubicBezTo>
                        <a:cubicBezTo>
                          <a:pt x="274637" y="90984"/>
                          <a:pt x="279995" y="85725"/>
                          <a:pt x="285353" y="85725"/>
                        </a:cubicBezTo>
                        <a:close/>
                        <a:moveTo>
                          <a:pt x="158353" y="42862"/>
                        </a:moveTo>
                        <a:cubicBezTo>
                          <a:pt x="158353" y="42862"/>
                          <a:pt x="158353" y="42862"/>
                          <a:pt x="179784" y="42862"/>
                        </a:cubicBezTo>
                        <a:cubicBezTo>
                          <a:pt x="185142" y="42862"/>
                          <a:pt x="190500" y="48140"/>
                          <a:pt x="190500" y="53419"/>
                        </a:cubicBezTo>
                        <a:cubicBezTo>
                          <a:pt x="190500" y="53419"/>
                          <a:pt x="190500" y="53419"/>
                          <a:pt x="190500" y="243443"/>
                        </a:cubicBezTo>
                        <a:cubicBezTo>
                          <a:pt x="190500" y="248722"/>
                          <a:pt x="185142" y="254000"/>
                          <a:pt x="179784" y="254000"/>
                        </a:cubicBezTo>
                        <a:cubicBezTo>
                          <a:pt x="179784" y="254000"/>
                          <a:pt x="179784" y="254000"/>
                          <a:pt x="158353" y="254000"/>
                        </a:cubicBezTo>
                        <a:cubicBezTo>
                          <a:pt x="152995" y="254000"/>
                          <a:pt x="147637" y="248722"/>
                          <a:pt x="147637" y="243443"/>
                        </a:cubicBezTo>
                        <a:cubicBezTo>
                          <a:pt x="147637" y="243443"/>
                          <a:pt x="147637" y="243443"/>
                          <a:pt x="147637" y="53419"/>
                        </a:cubicBezTo>
                        <a:cubicBezTo>
                          <a:pt x="147637" y="48140"/>
                          <a:pt x="152995" y="42862"/>
                          <a:pt x="158353" y="42862"/>
                        </a:cubicBezTo>
                        <a:close/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42267" y="0"/>
                        </a:cubicBezTo>
                        <a:cubicBezTo>
                          <a:pt x="42267" y="0"/>
                          <a:pt x="42267" y="0"/>
                          <a:pt x="42267" y="295871"/>
                        </a:cubicBezTo>
                        <a:lnTo>
                          <a:pt x="338138" y="295871"/>
                        </a:lnTo>
                        <a:cubicBezTo>
                          <a:pt x="338138" y="295871"/>
                          <a:pt x="338138" y="295871"/>
                          <a:pt x="338138" y="338138"/>
                        </a:cubicBezTo>
                        <a:cubicBezTo>
                          <a:pt x="338138" y="338138"/>
                          <a:pt x="338138" y="338138"/>
                          <a:pt x="21133" y="338138"/>
                        </a:cubicBezTo>
                        <a:cubicBezTo>
                          <a:pt x="9246" y="338138"/>
                          <a:pt x="0" y="328892"/>
                          <a:pt x="0" y="317005"/>
                        </a:cubicBezTo>
                        <a:cubicBezTo>
                          <a:pt x="0" y="317005"/>
                          <a:pt x="0" y="317005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</p:grpSp>
            <p:sp>
              <p:nvSpPr>
                <p:cNvPr id="20" name="矩形 19"/>
                <p:cNvSpPr/>
                <p:nvPr/>
              </p:nvSpPr>
              <p:spPr>
                <a:xfrm>
                  <a:off x="1906687" y="1630469"/>
                  <a:ext cx="2587220" cy="246221"/>
                </a:xfrm>
                <a:prstGeom prst="rect">
                  <a:avLst/>
                </a:prstGeom>
              </p:spPr>
              <p:txBody>
                <a:bodyPr wrap="none" lIns="144000" tIns="0" rIns="144000" bIns="0">
                  <a:normAutofit/>
                </a:bodyPr>
                <a:lstStyle/>
                <a:p>
                  <a:r>
                    <a:rPr lang="zh-CN" altLang="en-US" sz="1600" b="1">
                      <a:solidFill>
                        <a:schemeClr val="accent1"/>
                      </a:solidFill>
                    </a:rPr>
                    <a:t>标题文本预设</a:t>
                  </a:r>
                </a:p>
              </p:txBody>
            </p:sp>
            <p:sp>
              <p:nvSpPr>
                <p:cNvPr id="21" name="矩形 20"/>
                <p:cNvSpPr/>
                <p:nvPr/>
              </p:nvSpPr>
              <p:spPr>
                <a:xfrm>
                  <a:off x="1906687" y="1876690"/>
                  <a:ext cx="2587220" cy="536011"/>
                </a:xfrm>
                <a:prstGeom prst="rect">
                  <a:avLst/>
                </a:prstGeom>
              </p:spPr>
              <p:txBody>
                <a:bodyPr wrap="square" lIns="144000" tIns="0" rIns="14400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100">
                      <a:solidFill>
                        <a:schemeClr val="dk1">
                          <a:lumMod val="100000"/>
                        </a:schemeClr>
                      </a:solidFill>
                    </a:rPr>
                    <a:t>此部分内容作为文字排版占位显示</a:t>
                  </a:r>
                  <a:br>
                    <a:rPr lang="zh-CN" altLang="en-US" sz="1100">
                      <a:solidFill>
                        <a:schemeClr val="dk1">
                          <a:lumMod val="100000"/>
                        </a:schemeClr>
                      </a:solidFill>
                    </a:rPr>
                  </a:br>
                  <a:r>
                    <a:rPr lang="zh-CN" altLang="en-US" sz="1100">
                      <a:solidFill>
                        <a:schemeClr val="dk1">
                          <a:lumMod val="100000"/>
                        </a:schemeClr>
                      </a:solidFill>
                    </a:rPr>
                    <a:t>（建议使用主题字体）</a:t>
                  </a:r>
                </a:p>
              </p:txBody>
            </p:sp>
          </p:grpSp>
          <p:grpSp>
            <p:nvGrpSpPr>
              <p:cNvPr id="7" name="组合 6"/>
              <p:cNvGrpSpPr/>
              <p:nvPr/>
            </p:nvGrpSpPr>
            <p:grpSpPr>
              <a:xfrm>
                <a:off x="7525535" y="4426871"/>
                <a:ext cx="3130144" cy="808954"/>
                <a:chOff x="1363763" y="3392284"/>
                <a:chExt cx="3130144" cy="808954"/>
              </a:xfrm>
            </p:grpSpPr>
            <p:grpSp>
              <p:nvGrpSpPr>
                <p:cNvPr id="14" name="组合 13"/>
                <p:cNvGrpSpPr/>
                <p:nvPr/>
              </p:nvGrpSpPr>
              <p:grpSpPr>
                <a:xfrm>
                  <a:off x="1363763" y="3392284"/>
                  <a:ext cx="489858" cy="489858"/>
                  <a:chOff x="1363763" y="3392284"/>
                  <a:chExt cx="489858" cy="489858"/>
                </a:xfrm>
              </p:grpSpPr>
              <p:sp>
                <p:nvSpPr>
                  <p:cNvPr id="17" name="椭圆 16"/>
                  <p:cNvSpPr/>
                  <p:nvPr/>
                </p:nvSpPr>
                <p:spPr>
                  <a:xfrm>
                    <a:off x="1363763" y="3392284"/>
                    <a:ext cx="489858" cy="489858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18" name="任意多边形: 形状 17"/>
                  <p:cNvSpPr>
                    <a:spLocks/>
                  </p:cNvSpPr>
                  <p:nvPr/>
                </p:nvSpPr>
                <p:spPr bwMode="auto">
                  <a:xfrm>
                    <a:off x="1470535" y="3528650"/>
                    <a:ext cx="259868" cy="224200"/>
                  </a:xfrm>
                  <a:custGeom>
                    <a:avLst/>
                    <a:gdLst>
                      <a:gd name="connsiteX0" fmla="*/ 19050 w 331788"/>
                      <a:gd name="connsiteY0" fmla="*/ 213226 h 286251"/>
                      <a:gd name="connsiteX1" fmla="*/ 151105 w 331788"/>
                      <a:gd name="connsiteY1" fmla="*/ 213226 h 286251"/>
                      <a:gd name="connsiteX2" fmla="*/ 151105 w 331788"/>
                      <a:gd name="connsiteY2" fmla="*/ 278564 h 286251"/>
                      <a:gd name="connsiteX3" fmla="*/ 152400 w 331788"/>
                      <a:gd name="connsiteY3" fmla="*/ 286251 h 286251"/>
                      <a:gd name="connsiteX4" fmla="*/ 25523 w 331788"/>
                      <a:gd name="connsiteY4" fmla="*/ 286251 h 286251"/>
                      <a:gd name="connsiteX5" fmla="*/ 19050 w 331788"/>
                      <a:gd name="connsiteY5" fmla="*/ 278564 h 286251"/>
                      <a:gd name="connsiteX6" fmla="*/ 19050 w 331788"/>
                      <a:gd name="connsiteY6" fmla="*/ 213226 h 286251"/>
                      <a:gd name="connsiteX7" fmla="*/ 185265 w 331788"/>
                      <a:gd name="connsiteY7" fmla="*/ 165601 h 286251"/>
                      <a:gd name="connsiteX8" fmla="*/ 308448 w 331788"/>
                      <a:gd name="connsiteY8" fmla="*/ 165601 h 286251"/>
                      <a:gd name="connsiteX9" fmla="*/ 313635 w 331788"/>
                      <a:gd name="connsiteY9" fmla="*/ 165601 h 286251"/>
                      <a:gd name="connsiteX10" fmla="*/ 331788 w 331788"/>
                      <a:gd name="connsiteY10" fmla="*/ 187421 h 286251"/>
                      <a:gd name="connsiteX11" fmla="*/ 331788 w 331788"/>
                      <a:gd name="connsiteY11" fmla="*/ 278550 h 286251"/>
                      <a:gd name="connsiteX12" fmla="*/ 324008 w 331788"/>
                      <a:gd name="connsiteY12" fmla="*/ 286251 h 286251"/>
                      <a:gd name="connsiteX13" fmla="*/ 169705 w 331788"/>
                      <a:gd name="connsiteY13" fmla="*/ 286251 h 286251"/>
                      <a:gd name="connsiteX14" fmla="*/ 161925 w 331788"/>
                      <a:gd name="connsiteY14" fmla="*/ 278550 h 286251"/>
                      <a:gd name="connsiteX15" fmla="*/ 161925 w 331788"/>
                      <a:gd name="connsiteY15" fmla="*/ 187421 h 286251"/>
                      <a:gd name="connsiteX16" fmla="*/ 168408 w 331788"/>
                      <a:gd name="connsiteY16" fmla="*/ 173302 h 286251"/>
                      <a:gd name="connsiteX17" fmla="*/ 174892 w 331788"/>
                      <a:gd name="connsiteY17" fmla="*/ 166885 h 286251"/>
                      <a:gd name="connsiteX18" fmla="*/ 185265 w 331788"/>
                      <a:gd name="connsiteY18" fmla="*/ 165601 h 286251"/>
                      <a:gd name="connsiteX19" fmla="*/ 59302 w 331788"/>
                      <a:gd name="connsiteY19" fmla="*/ 117976 h 286251"/>
                      <a:gd name="connsiteX20" fmla="*/ 78640 w 331788"/>
                      <a:gd name="connsiteY20" fmla="*/ 117976 h 286251"/>
                      <a:gd name="connsiteX21" fmla="*/ 86375 w 331788"/>
                      <a:gd name="connsiteY21" fmla="*/ 123154 h 286251"/>
                      <a:gd name="connsiteX22" fmla="*/ 94110 w 331788"/>
                      <a:gd name="connsiteY22" fmla="*/ 160692 h 286251"/>
                      <a:gd name="connsiteX23" fmla="*/ 95399 w 331788"/>
                      <a:gd name="connsiteY23" fmla="*/ 165870 h 286251"/>
                      <a:gd name="connsiteX24" fmla="*/ 96688 w 331788"/>
                      <a:gd name="connsiteY24" fmla="*/ 169753 h 286251"/>
                      <a:gd name="connsiteX25" fmla="*/ 96688 w 331788"/>
                      <a:gd name="connsiteY25" fmla="*/ 172342 h 286251"/>
                      <a:gd name="connsiteX26" fmla="*/ 103134 w 331788"/>
                      <a:gd name="connsiteY26" fmla="*/ 172342 h 286251"/>
                      <a:gd name="connsiteX27" fmla="*/ 103134 w 331788"/>
                      <a:gd name="connsiteY27" fmla="*/ 165870 h 286251"/>
                      <a:gd name="connsiteX28" fmla="*/ 103134 w 331788"/>
                      <a:gd name="connsiteY28" fmla="*/ 164576 h 286251"/>
                      <a:gd name="connsiteX29" fmla="*/ 104424 w 331788"/>
                      <a:gd name="connsiteY29" fmla="*/ 160692 h 286251"/>
                      <a:gd name="connsiteX30" fmla="*/ 112159 w 331788"/>
                      <a:gd name="connsiteY30" fmla="*/ 134804 h 286251"/>
                      <a:gd name="connsiteX31" fmla="*/ 107002 w 331788"/>
                      <a:gd name="connsiteY31" fmla="*/ 121859 h 286251"/>
                      <a:gd name="connsiteX32" fmla="*/ 109580 w 331788"/>
                      <a:gd name="connsiteY32" fmla="*/ 117976 h 286251"/>
                      <a:gd name="connsiteX33" fmla="*/ 121183 w 331788"/>
                      <a:gd name="connsiteY33" fmla="*/ 117976 h 286251"/>
                      <a:gd name="connsiteX34" fmla="*/ 125050 w 331788"/>
                      <a:gd name="connsiteY34" fmla="*/ 121859 h 286251"/>
                      <a:gd name="connsiteX35" fmla="*/ 118605 w 331788"/>
                      <a:gd name="connsiteY35" fmla="*/ 134804 h 286251"/>
                      <a:gd name="connsiteX36" fmla="*/ 126340 w 331788"/>
                      <a:gd name="connsiteY36" fmla="*/ 160692 h 286251"/>
                      <a:gd name="connsiteX37" fmla="*/ 126340 w 331788"/>
                      <a:gd name="connsiteY37" fmla="*/ 165870 h 286251"/>
                      <a:gd name="connsiteX38" fmla="*/ 127629 w 331788"/>
                      <a:gd name="connsiteY38" fmla="*/ 165870 h 286251"/>
                      <a:gd name="connsiteX39" fmla="*/ 127629 w 331788"/>
                      <a:gd name="connsiteY39" fmla="*/ 172342 h 286251"/>
                      <a:gd name="connsiteX40" fmla="*/ 134075 w 331788"/>
                      <a:gd name="connsiteY40" fmla="*/ 172342 h 286251"/>
                      <a:gd name="connsiteX41" fmla="*/ 134075 w 331788"/>
                      <a:gd name="connsiteY41" fmla="*/ 169753 h 286251"/>
                      <a:gd name="connsiteX42" fmla="*/ 135364 w 331788"/>
                      <a:gd name="connsiteY42" fmla="*/ 165870 h 286251"/>
                      <a:gd name="connsiteX43" fmla="*/ 136653 w 331788"/>
                      <a:gd name="connsiteY43" fmla="*/ 160692 h 286251"/>
                      <a:gd name="connsiteX44" fmla="*/ 144388 w 331788"/>
                      <a:gd name="connsiteY44" fmla="*/ 123154 h 286251"/>
                      <a:gd name="connsiteX45" fmla="*/ 152123 w 331788"/>
                      <a:gd name="connsiteY45" fmla="*/ 117976 h 286251"/>
                      <a:gd name="connsiteX46" fmla="*/ 171461 w 331788"/>
                      <a:gd name="connsiteY46" fmla="*/ 117976 h 286251"/>
                      <a:gd name="connsiteX47" fmla="*/ 192088 w 331788"/>
                      <a:gd name="connsiteY47" fmla="*/ 138687 h 286251"/>
                      <a:gd name="connsiteX48" fmla="*/ 192088 w 331788"/>
                      <a:gd name="connsiteY48" fmla="*/ 152926 h 286251"/>
                      <a:gd name="connsiteX49" fmla="*/ 184353 w 331788"/>
                      <a:gd name="connsiteY49" fmla="*/ 152926 h 286251"/>
                      <a:gd name="connsiteX50" fmla="*/ 163726 w 331788"/>
                      <a:gd name="connsiteY50" fmla="*/ 160692 h 286251"/>
                      <a:gd name="connsiteX51" fmla="*/ 158569 w 331788"/>
                      <a:gd name="connsiteY51" fmla="*/ 165870 h 286251"/>
                      <a:gd name="connsiteX52" fmla="*/ 154702 w 331788"/>
                      <a:gd name="connsiteY52" fmla="*/ 172342 h 286251"/>
                      <a:gd name="connsiteX53" fmla="*/ 150834 w 331788"/>
                      <a:gd name="connsiteY53" fmla="*/ 186581 h 286251"/>
                      <a:gd name="connsiteX54" fmla="*/ 150834 w 331788"/>
                      <a:gd name="connsiteY54" fmla="*/ 202114 h 286251"/>
                      <a:gd name="connsiteX55" fmla="*/ 10313 w 331788"/>
                      <a:gd name="connsiteY55" fmla="*/ 202114 h 286251"/>
                      <a:gd name="connsiteX56" fmla="*/ 0 w 331788"/>
                      <a:gd name="connsiteY56" fmla="*/ 190464 h 286251"/>
                      <a:gd name="connsiteX57" fmla="*/ 0 w 331788"/>
                      <a:gd name="connsiteY57" fmla="*/ 182698 h 286251"/>
                      <a:gd name="connsiteX58" fmla="*/ 10313 w 331788"/>
                      <a:gd name="connsiteY58" fmla="*/ 172342 h 286251"/>
                      <a:gd name="connsiteX59" fmla="*/ 38675 w 331788"/>
                      <a:gd name="connsiteY59" fmla="*/ 172342 h 286251"/>
                      <a:gd name="connsiteX60" fmla="*/ 38675 w 331788"/>
                      <a:gd name="connsiteY60" fmla="*/ 138687 h 286251"/>
                      <a:gd name="connsiteX61" fmla="*/ 59302 w 331788"/>
                      <a:gd name="connsiteY61" fmla="*/ 117976 h 286251"/>
                      <a:gd name="connsiteX62" fmla="*/ 206838 w 331788"/>
                      <a:gd name="connsiteY62" fmla="*/ 33838 h 286251"/>
                      <a:gd name="connsiteX63" fmla="*/ 208124 w 331788"/>
                      <a:gd name="connsiteY63" fmla="*/ 33838 h 286251"/>
                      <a:gd name="connsiteX64" fmla="*/ 278858 w 331788"/>
                      <a:gd name="connsiteY64" fmla="*/ 48038 h 286251"/>
                      <a:gd name="connsiteX65" fmla="*/ 296863 w 331788"/>
                      <a:gd name="connsiteY65" fmla="*/ 69984 h 286251"/>
                      <a:gd name="connsiteX66" fmla="*/ 296863 w 331788"/>
                      <a:gd name="connsiteY66" fmla="*/ 99676 h 286251"/>
                      <a:gd name="connsiteX67" fmla="*/ 246706 w 331788"/>
                      <a:gd name="connsiteY67" fmla="*/ 151313 h 286251"/>
                      <a:gd name="connsiteX68" fmla="*/ 195263 w 331788"/>
                      <a:gd name="connsiteY68" fmla="*/ 99676 h 286251"/>
                      <a:gd name="connsiteX69" fmla="*/ 195263 w 331788"/>
                      <a:gd name="connsiteY69" fmla="*/ 45456 h 286251"/>
                      <a:gd name="connsiteX70" fmla="*/ 206838 w 331788"/>
                      <a:gd name="connsiteY70" fmla="*/ 33838 h 286251"/>
                      <a:gd name="connsiteX71" fmla="*/ 150465 w 331788"/>
                      <a:gd name="connsiteY71" fmla="*/ 198 h 286251"/>
                      <a:gd name="connsiteX72" fmla="*/ 163513 w 331788"/>
                      <a:gd name="connsiteY72" fmla="*/ 10479 h 286251"/>
                      <a:gd name="connsiteX73" fmla="*/ 163513 w 331788"/>
                      <a:gd name="connsiteY73" fmla="*/ 60599 h 286251"/>
                      <a:gd name="connsiteX74" fmla="*/ 116540 w 331788"/>
                      <a:gd name="connsiteY74" fmla="*/ 106863 h 286251"/>
                      <a:gd name="connsiteX75" fmla="*/ 68263 w 331788"/>
                      <a:gd name="connsiteY75" fmla="*/ 60599 h 286251"/>
                      <a:gd name="connsiteX76" fmla="*/ 68263 w 331788"/>
                      <a:gd name="connsiteY76" fmla="*/ 33611 h 286251"/>
                      <a:gd name="connsiteX77" fmla="*/ 85225 w 331788"/>
                      <a:gd name="connsiteY77" fmla="*/ 13049 h 286251"/>
                      <a:gd name="connsiteX78" fmla="*/ 150465 w 331788"/>
                      <a:gd name="connsiteY78" fmla="*/ 198 h 2862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</a:cxnLst>
                    <a:rect l="l" t="t" r="r" b="b"/>
                    <a:pathLst>
                      <a:path w="331788" h="286251">
                        <a:moveTo>
                          <a:pt x="19050" y="213226"/>
                        </a:moveTo>
                        <a:lnTo>
                          <a:pt x="151105" y="213226"/>
                        </a:lnTo>
                        <a:cubicBezTo>
                          <a:pt x="151105" y="213226"/>
                          <a:pt x="151105" y="213226"/>
                          <a:pt x="151105" y="278564"/>
                        </a:cubicBezTo>
                        <a:cubicBezTo>
                          <a:pt x="151105" y="281126"/>
                          <a:pt x="152400" y="283689"/>
                          <a:pt x="152400" y="286251"/>
                        </a:cubicBezTo>
                        <a:cubicBezTo>
                          <a:pt x="152400" y="286251"/>
                          <a:pt x="152400" y="286251"/>
                          <a:pt x="25523" y="286251"/>
                        </a:cubicBezTo>
                        <a:cubicBezTo>
                          <a:pt x="21639" y="286251"/>
                          <a:pt x="19050" y="282408"/>
                          <a:pt x="19050" y="278564"/>
                        </a:cubicBezTo>
                        <a:cubicBezTo>
                          <a:pt x="19050" y="278564"/>
                          <a:pt x="19050" y="278564"/>
                          <a:pt x="19050" y="213226"/>
                        </a:cubicBezTo>
                        <a:close/>
                        <a:moveTo>
                          <a:pt x="185265" y="165601"/>
                        </a:moveTo>
                        <a:lnTo>
                          <a:pt x="308448" y="165601"/>
                        </a:lnTo>
                        <a:cubicBezTo>
                          <a:pt x="309745" y="165601"/>
                          <a:pt x="312338" y="165601"/>
                          <a:pt x="313635" y="165601"/>
                        </a:cubicBezTo>
                        <a:cubicBezTo>
                          <a:pt x="324008" y="168168"/>
                          <a:pt x="331788" y="177153"/>
                          <a:pt x="331788" y="187421"/>
                        </a:cubicBezTo>
                        <a:cubicBezTo>
                          <a:pt x="331788" y="187421"/>
                          <a:pt x="331788" y="187421"/>
                          <a:pt x="331788" y="278550"/>
                        </a:cubicBezTo>
                        <a:cubicBezTo>
                          <a:pt x="331788" y="282401"/>
                          <a:pt x="327898" y="286251"/>
                          <a:pt x="324008" y="286251"/>
                        </a:cubicBezTo>
                        <a:cubicBezTo>
                          <a:pt x="324008" y="286251"/>
                          <a:pt x="324008" y="286251"/>
                          <a:pt x="169705" y="286251"/>
                        </a:cubicBezTo>
                        <a:cubicBezTo>
                          <a:pt x="165815" y="286251"/>
                          <a:pt x="161925" y="282401"/>
                          <a:pt x="161925" y="278550"/>
                        </a:cubicBezTo>
                        <a:cubicBezTo>
                          <a:pt x="161925" y="278550"/>
                          <a:pt x="161925" y="278550"/>
                          <a:pt x="161925" y="187421"/>
                        </a:cubicBezTo>
                        <a:cubicBezTo>
                          <a:pt x="161925" y="182287"/>
                          <a:pt x="164518" y="177153"/>
                          <a:pt x="168408" y="173302"/>
                        </a:cubicBezTo>
                        <a:cubicBezTo>
                          <a:pt x="169705" y="170735"/>
                          <a:pt x="172298" y="168168"/>
                          <a:pt x="174892" y="166885"/>
                        </a:cubicBezTo>
                        <a:cubicBezTo>
                          <a:pt x="177485" y="165601"/>
                          <a:pt x="181375" y="165601"/>
                          <a:pt x="185265" y="165601"/>
                        </a:cubicBezTo>
                        <a:close/>
                        <a:moveTo>
                          <a:pt x="59302" y="117976"/>
                        </a:moveTo>
                        <a:cubicBezTo>
                          <a:pt x="59302" y="117976"/>
                          <a:pt x="59302" y="117976"/>
                          <a:pt x="78640" y="117976"/>
                        </a:cubicBezTo>
                        <a:cubicBezTo>
                          <a:pt x="82507" y="117976"/>
                          <a:pt x="85086" y="120565"/>
                          <a:pt x="86375" y="123154"/>
                        </a:cubicBezTo>
                        <a:cubicBezTo>
                          <a:pt x="86375" y="123154"/>
                          <a:pt x="86375" y="123154"/>
                          <a:pt x="94110" y="160692"/>
                        </a:cubicBezTo>
                        <a:cubicBezTo>
                          <a:pt x="94110" y="160692"/>
                          <a:pt x="94110" y="160692"/>
                          <a:pt x="95399" y="165870"/>
                        </a:cubicBezTo>
                        <a:cubicBezTo>
                          <a:pt x="95399" y="165870"/>
                          <a:pt x="95399" y="165870"/>
                          <a:pt x="96688" y="169753"/>
                        </a:cubicBezTo>
                        <a:cubicBezTo>
                          <a:pt x="96688" y="171048"/>
                          <a:pt x="96688" y="171048"/>
                          <a:pt x="96688" y="172342"/>
                        </a:cubicBezTo>
                        <a:cubicBezTo>
                          <a:pt x="96688" y="172342"/>
                          <a:pt x="96688" y="172342"/>
                          <a:pt x="103134" y="172342"/>
                        </a:cubicBezTo>
                        <a:cubicBezTo>
                          <a:pt x="103134" y="169753"/>
                          <a:pt x="103134" y="168459"/>
                          <a:pt x="103134" y="165870"/>
                        </a:cubicBezTo>
                        <a:cubicBezTo>
                          <a:pt x="103134" y="165870"/>
                          <a:pt x="103134" y="165870"/>
                          <a:pt x="103134" y="164576"/>
                        </a:cubicBezTo>
                        <a:cubicBezTo>
                          <a:pt x="103134" y="164576"/>
                          <a:pt x="103134" y="164576"/>
                          <a:pt x="104424" y="160692"/>
                        </a:cubicBezTo>
                        <a:cubicBezTo>
                          <a:pt x="104424" y="160692"/>
                          <a:pt x="104424" y="160692"/>
                          <a:pt x="112159" y="134804"/>
                        </a:cubicBezTo>
                        <a:cubicBezTo>
                          <a:pt x="112159" y="134804"/>
                          <a:pt x="112159" y="134804"/>
                          <a:pt x="107002" y="121859"/>
                        </a:cubicBezTo>
                        <a:cubicBezTo>
                          <a:pt x="105713" y="120565"/>
                          <a:pt x="107002" y="117976"/>
                          <a:pt x="109580" y="117976"/>
                        </a:cubicBezTo>
                        <a:cubicBezTo>
                          <a:pt x="109580" y="117976"/>
                          <a:pt x="109580" y="117976"/>
                          <a:pt x="121183" y="117976"/>
                        </a:cubicBezTo>
                        <a:cubicBezTo>
                          <a:pt x="123761" y="117976"/>
                          <a:pt x="125050" y="120565"/>
                          <a:pt x="125050" y="121859"/>
                        </a:cubicBezTo>
                        <a:cubicBezTo>
                          <a:pt x="125050" y="121859"/>
                          <a:pt x="125050" y="121859"/>
                          <a:pt x="118605" y="134804"/>
                        </a:cubicBezTo>
                        <a:cubicBezTo>
                          <a:pt x="118605" y="134804"/>
                          <a:pt x="118605" y="134804"/>
                          <a:pt x="126340" y="160692"/>
                        </a:cubicBezTo>
                        <a:cubicBezTo>
                          <a:pt x="126340" y="160692"/>
                          <a:pt x="126340" y="160692"/>
                          <a:pt x="126340" y="165870"/>
                        </a:cubicBezTo>
                        <a:cubicBezTo>
                          <a:pt x="127629" y="165870"/>
                          <a:pt x="127629" y="165870"/>
                          <a:pt x="127629" y="165870"/>
                        </a:cubicBezTo>
                        <a:cubicBezTo>
                          <a:pt x="127629" y="168459"/>
                          <a:pt x="127629" y="169753"/>
                          <a:pt x="127629" y="172342"/>
                        </a:cubicBezTo>
                        <a:cubicBezTo>
                          <a:pt x="127629" y="172342"/>
                          <a:pt x="127629" y="172342"/>
                          <a:pt x="134075" y="172342"/>
                        </a:cubicBezTo>
                        <a:cubicBezTo>
                          <a:pt x="134075" y="171048"/>
                          <a:pt x="134075" y="171048"/>
                          <a:pt x="134075" y="169753"/>
                        </a:cubicBezTo>
                        <a:cubicBezTo>
                          <a:pt x="134075" y="169753"/>
                          <a:pt x="134075" y="169753"/>
                          <a:pt x="135364" y="165870"/>
                        </a:cubicBezTo>
                        <a:cubicBezTo>
                          <a:pt x="135364" y="165870"/>
                          <a:pt x="135364" y="165870"/>
                          <a:pt x="136653" y="160692"/>
                        </a:cubicBezTo>
                        <a:cubicBezTo>
                          <a:pt x="136653" y="160692"/>
                          <a:pt x="136653" y="160692"/>
                          <a:pt x="144388" y="123154"/>
                        </a:cubicBezTo>
                        <a:cubicBezTo>
                          <a:pt x="145677" y="120565"/>
                          <a:pt x="148256" y="117976"/>
                          <a:pt x="152123" y="117976"/>
                        </a:cubicBezTo>
                        <a:cubicBezTo>
                          <a:pt x="152123" y="117976"/>
                          <a:pt x="152123" y="117976"/>
                          <a:pt x="171461" y="117976"/>
                        </a:cubicBezTo>
                        <a:cubicBezTo>
                          <a:pt x="183064" y="117976"/>
                          <a:pt x="192088" y="127037"/>
                          <a:pt x="192088" y="138687"/>
                        </a:cubicBezTo>
                        <a:cubicBezTo>
                          <a:pt x="192088" y="138687"/>
                          <a:pt x="192088" y="138687"/>
                          <a:pt x="192088" y="152926"/>
                        </a:cubicBezTo>
                        <a:cubicBezTo>
                          <a:pt x="192088" y="152926"/>
                          <a:pt x="192088" y="152926"/>
                          <a:pt x="184353" y="152926"/>
                        </a:cubicBezTo>
                        <a:cubicBezTo>
                          <a:pt x="176618" y="152926"/>
                          <a:pt x="168883" y="156809"/>
                          <a:pt x="163726" y="160692"/>
                        </a:cubicBezTo>
                        <a:cubicBezTo>
                          <a:pt x="161148" y="161987"/>
                          <a:pt x="159858" y="164576"/>
                          <a:pt x="158569" y="165870"/>
                        </a:cubicBezTo>
                        <a:cubicBezTo>
                          <a:pt x="157280" y="168459"/>
                          <a:pt x="155991" y="169753"/>
                          <a:pt x="154702" y="172342"/>
                        </a:cubicBezTo>
                        <a:cubicBezTo>
                          <a:pt x="152123" y="176225"/>
                          <a:pt x="150834" y="181403"/>
                          <a:pt x="150834" y="186581"/>
                        </a:cubicBezTo>
                        <a:cubicBezTo>
                          <a:pt x="150834" y="186581"/>
                          <a:pt x="150834" y="186581"/>
                          <a:pt x="150834" y="202114"/>
                        </a:cubicBezTo>
                        <a:cubicBezTo>
                          <a:pt x="150834" y="202114"/>
                          <a:pt x="150834" y="202114"/>
                          <a:pt x="10313" y="202114"/>
                        </a:cubicBezTo>
                        <a:cubicBezTo>
                          <a:pt x="5157" y="202114"/>
                          <a:pt x="0" y="196936"/>
                          <a:pt x="0" y="190464"/>
                        </a:cubicBezTo>
                        <a:cubicBezTo>
                          <a:pt x="0" y="190464"/>
                          <a:pt x="0" y="190464"/>
                          <a:pt x="0" y="182698"/>
                        </a:cubicBezTo>
                        <a:cubicBezTo>
                          <a:pt x="0" y="176225"/>
                          <a:pt x="5157" y="172342"/>
                          <a:pt x="10313" y="172342"/>
                        </a:cubicBezTo>
                        <a:cubicBezTo>
                          <a:pt x="10313" y="172342"/>
                          <a:pt x="10313" y="172342"/>
                          <a:pt x="38675" y="172342"/>
                        </a:cubicBezTo>
                        <a:cubicBezTo>
                          <a:pt x="38675" y="172342"/>
                          <a:pt x="38675" y="172342"/>
                          <a:pt x="38675" y="138687"/>
                        </a:cubicBezTo>
                        <a:cubicBezTo>
                          <a:pt x="38675" y="127037"/>
                          <a:pt x="47700" y="117976"/>
                          <a:pt x="59302" y="117976"/>
                        </a:cubicBezTo>
                        <a:close/>
                        <a:moveTo>
                          <a:pt x="206838" y="33838"/>
                        </a:moveTo>
                        <a:cubicBezTo>
                          <a:pt x="206838" y="33838"/>
                          <a:pt x="208124" y="33838"/>
                          <a:pt x="208124" y="33838"/>
                        </a:cubicBezTo>
                        <a:cubicBezTo>
                          <a:pt x="223557" y="36420"/>
                          <a:pt x="258281" y="44166"/>
                          <a:pt x="278858" y="48038"/>
                        </a:cubicBezTo>
                        <a:cubicBezTo>
                          <a:pt x="289147" y="50620"/>
                          <a:pt x="296863" y="59657"/>
                          <a:pt x="296863" y="69984"/>
                        </a:cubicBezTo>
                        <a:cubicBezTo>
                          <a:pt x="296863" y="69984"/>
                          <a:pt x="296863" y="69984"/>
                          <a:pt x="296863" y="99676"/>
                        </a:cubicBezTo>
                        <a:cubicBezTo>
                          <a:pt x="296863" y="128076"/>
                          <a:pt x="275000" y="151313"/>
                          <a:pt x="246706" y="151313"/>
                        </a:cubicBezTo>
                        <a:cubicBezTo>
                          <a:pt x="218412" y="151313"/>
                          <a:pt x="195263" y="128076"/>
                          <a:pt x="195263" y="99676"/>
                        </a:cubicBezTo>
                        <a:cubicBezTo>
                          <a:pt x="195263" y="99676"/>
                          <a:pt x="195263" y="99676"/>
                          <a:pt x="195263" y="45456"/>
                        </a:cubicBezTo>
                        <a:cubicBezTo>
                          <a:pt x="195263" y="39002"/>
                          <a:pt x="200407" y="33838"/>
                          <a:pt x="206838" y="33838"/>
                        </a:cubicBezTo>
                        <a:close/>
                        <a:moveTo>
                          <a:pt x="150465" y="198"/>
                        </a:moveTo>
                        <a:cubicBezTo>
                          <a:pt x="156989" y="-1087"/>
                          <a:pt x="163513" y="4053"/>
                          <a:pt x="163513" y="10479"/>
                        </a:cubicBezTo>
                        <a:cubicBezTo>
                          <a:pt x="163513" y="10479"/>
                          <a:pt x="163513" y="10479"/>
                          <a:pt x="163513" y="60599"/>
                        </a:cubicBezTo>
                        <a:cubicBezTo>
                          <a:pt x="163513" y="86301"/>
                          <a:pt x="142636" y="106863"/>
                          <a:pt x="116540" y="106863"/>
                        </a:cubicBezTo>
                        <a:cubicBezTo>
                          <a:pt x="90444" y="106863"/>
                          <a:pt x="68263" y="86301"/>
                          <a:pt x="68263" y="60599"/>
                        </a:cubicBezTo>
                        <a:cubicBezTo>
                          <a:pt x="68263" y="60599"/>
                          <a:pt x="68263" y="60599"/>
                          <a:pt x="68263" y="33611"/>
                        </a:cubicBezTo>
                        <a:cubicBezTo>
                          <a:pt x="68263" y="23330"/>
                          <a:pt x="76092" y="14334"/>
                          <a:pt x="85225" y="13049"/>
                        </a:cubicBezTo>
                        <a:cubicBezTo>
                          <a:pt x="104797" y="9194"/>
                          <a:pt x="137417" y="2768"/>
                          <a:pt x="150465" y="19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</p:grpSp>
            <p:sp>
              <p:nvSpPr>
                <p:cNvPr id="15" name="矩形 14"/>
                <p:cNvSpPr/>
                <p:nvPr/>
              </p:nvSpPr>
              <p:spPr>
                <a:xfrm>
                  <a:off x="1906687" y="3419006"/>
                  <a:ext cx="2587220" cy="246221"/>
                </a:xfrm>
                <a:prstGeom prst="rect">
                  <a:avLst/>
                </a:prstGeom>
              </p:spPr>
              <p:txBody>
                <a:bodyPr wrap="none" lIns="144000" tIns="0" rIns="144000" bIns="0">
                  <a:normAutofit/>
                </a:bodyPr>
                <a:lstStyle/>
                <a:p>
                  <a:r>
                    <a:rPr lang="zh-CN" altLang="en-US" sz="1600" b="1">
                      <a:solidFill>
                        <a:schemeClr val="accent3"/>
                      </a:solidFill>
                    </a:rPr>
                    <a:t>标题文本预设</a:t>
                  </a:r>
                </a:p>
              </p:txBody>
            </p:sp>
            <p:sp>
              <p:nvSpPr>
                <p:cNvPr id="16" name="矩形 15"/>
                <p:cNvSpPr/>
                <p:nvPr/>
              </p:nvSpPr>
              <p:spPr>
                <a:xfrm>
                  <a:off x="1906687" y="3665227"/>
                  <a:ext cx="2587220" cy="536011"/>
                </a:xfrm>
                <a:prstGeom prst="rect">
                  <a:avLst/>
                </a:prstGeom>
              </p:spPr>
              <p:txBody>
                <a:bodyPr wrap="square" lIns="144000" tIns="0" rIns="14400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100">
                      <a:solidFill>
                        <a:schemeClr val="dk1">
                          <a:lumMod val="100000"/>
                        </a:schemeClr>
                      </a:solidFill>
                    </a:rPr>
                    <a:t>此部分内容作为文字排版占位显示</a:t>
                  </a:r>
                  <a:br>
                    <a:rPr lang="zh-CN" altLang="en-US" sz="1100">
                      <a:solidFill>
                        <a:schemeClr val="dk1">
                          <a:lumMod val="100000"/>
                        </a:schemeClr>
                      </a:solidFill>
                    </a:rPr>
                  </a:br>
                  <a:r>
                    <a:rPr lang="zh-CN" altLang="en-US" sz="1100">
                      <a:solidFill>
                        <a:schemeClr val="dk1">
                          <a:lumMod val="100000"/>
                        </a:schemeClr>
                      </a:solidFill>
                    </a:rPr>
                    <a:t>（建议使用主题字体）</a:t>
                  </a:r>
                </a:p>
              </p:txBody>
            </p:sp>
          </p:grpSp>
          <p:grpSp>
            <p:nvGrpSpPr>
              <p:cNvPr id="8" name="组合 7"/>
              <p:cNvGrpSpPr/>
              <p:nvPr/>
            </p:nvGrpSpPr>
            <p:grpSpPr>
              <a:xfrm>
                <a:off x="7525535" y="3262499"/>
                <a:ext cx="3130144" cy="782232"/>
                <a:chOff x="7698094" y="1630469"/>
                <a:chExt cx="3130144" cy="782232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8241018" y="1630469"/>
                  <a:ext cx="2587220" cy="246221"/>
                </a:xfrm>
                <a:prstGeom prst="rect">
                  <a:avLst/>
                </a:prstGeom>
              </p:spPr>
              <p:txBody>
                <a:bodyPr wrap="none" lIns="144000" tIns="0" rIns="144000" bIns="0">
                  <a:normAutofit/>
                </a:bodyPr>
                <a:lstStyle/>
                <a:p>
                  <a:r>
                    <a:rPr lang="zh-CN" altLang="en-US" sz="1600" b="1">
                      <a:solidFill>
                        <a:schemeClr val="accent2"/>
                      </a:solidFill>
                    </a:rPr>
                    <a:t>标题文本预设</a:t>
                  </a:r>
                </a:p>
              </p:txBody>
            </p:sp>
            <p:sp>
              <p:nvSpPr>
                <p:cNvPr id="10" name="矩形 9"/>
                <p:cNvSpPr/>
                <p:nvPr/>
              </p:nvSpPr>
              <p:spPr>
                <a:xfrm>
                  <a:off x="8241018" y="1876690"/>
                  <a:ext cx="2587220" cy="536011"/>
                </a:xfrm>
                <a:prstGeom prst="rect">
                  <a:avLst/>
                </a:prstGeom>
              </p:spPr>
              <p:txBody>
                <a:bodyPr wrap="square" lIns="144000" tIns="0" rIns="14400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100">
                      <a:solidFill>
                        <a:schemeClr val="dk1">
                          <a:lumMod val="100000"/>
                        </a:schemeClr>
                      </a:solidFill>
                    </a:rPr>
                    <a:t>此部分内容作为文字排版占位显示</a:t>
                  </a:r>
                  <a:br>
                    <a:rPr lang="zh-CN" altLang="en-US" sz="1100">
                      <a:solidFill>
                        <a:schemeClr val="dk1">
                          <a:lumMod val="100000"/>
                        </a:schemeClr>
                      </a:solidFill>
                    </a:rPr>
                  </a:br>
                  <a:r>
                    <a:rPr lang="zh-CN" altLang="en-US" sz="1100">
                      <a:solidFill>
                        <a:schemeClr val="dk1">
                          <a:lumMod val="100000"/>
                        </a:schemeClr>
                      </a:solidFill>
                    </a:rPr>
                    <a:t>（建议使用主题字体）</a:t>
                  </a:r>
                </a:p>
              </p:txBody>
            </p:sp>
            <p:grpSp>
              <p:nvGrpSpPr>
                <p:cNvPr id="11" name="组合 10"/>
                <p:cNvGrpSpPr/>
                <p:nvPr/>
              </p:nvGrpSpPr>
              <p:grpSpPr>
                <a:xfrm>
                  <a:off x="7698094" y="1653267"/>
                  <a:ext cx="489858" cy="489858"/>
                  <a:chOff x="7698094" y="1653267"/>
                  <a:chExt cx="489858" cy="489858"/>
                </a:xfrm>
              </p:grpSpPr>
              <p:sp>
                <p:nvSpPr>
                  <p:cNvPr id="12" name="椭圆 11"/>
                  <p:cNvSpPr/>
                  <p:nvPr/>
                </p:nvSpPr>
                <p:spPr>
                  <a:xfrm>
                    <a:off x="7698094" y="1653267"/>
                    <a:ext cx="489858" cy="489858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13" name="任意多边形: 形状 12"/>
                  <p:cNvSpPr>
                    <a:spLocks/>
                  </p:cNvSpPr>
                  <p:nvPr/>
                </p:nvSpPr>
                <p:spPr bwMode="auto">
                  <a:xfrm>
                    <a:off x="7831850" y="1789278"/>
                    <a:ext cx="212129" cy="210099"/>
                  </a:xfrm>
                  <a:custGeom>
                    <a:avLst/>
                    <a:gdLst>
                      <a:gd name="connsiteX0" fmla="*/ 292147 w 331788"/>
                      <a:gd name="connsiteY0" fmla="*/ 109538 h 328613"/>
                      <a:gd name="connsiteX1" fmla="*/ 327025 w 331788"/>
                      <a:gd name="connsiteY1" fmla="*/ 145621 h 328613"/>
                      <a:gd name="connsiteX2" fmla="*/ 327025 w 331788"/>
                      <a:gd name="connsiteY2" fmla="*/ 229385 h 328613"/>
                      <a:gd name="connsiteX3" fmla="*/ 293438 w 331788"/>
                      <a:gd name="connsiteY3" fmla="*/ 264179 h 328613"/>
                      <a:gd name="connsiteX4" fmla="*/ 252101 w 331788"/>
                      <a:gd name="connsiteY4" fmla="*/ 264179 h 328613"/>
                      <a:gd name="connsiteX5" fmla="*/ 252101 w 331788"/>
                      <a:gd name="connsiteY5" fmla="*/ 319593 h 328613"/>
                      <a:gd name="connsiteX6" fmla="*/ 243059 w 331788"/>
                      <a:gd name="connsiteY6" fmla="*/ 328613 h 328613"/>
                      <a:gd name="connsiteX7" fmla="*/ 205596 w 331788"/>
                      <a:gd name="connsiteY7" fmla="*/ 328613 h 328613"/>
                      <a:gd name="connsiteX8" fmla="*/ 195262 w 331788"/>
                      <a:gd name="connsiteY8" fmla="*/ 319593 h 328613"/>
                      <a:gd name="connsiteX9" fmla="*/ 195262 w 331788"/>
                      <a:gd name="connsiteY9" fmla="*/ 235829 h 328613"/>
                      <a:gd name="connsiteX10" fmla="*/ 224973 w 331788"/>
                      <a:gd name="connsiteY10" fmla="*/ 207478 h 328613"/>
                      <a:gd name="connsiteX11" fmla="*/ 255976 w 331788"/>
                      <a:gd name="connsiteY11" fmla="*/ 207478 h 328613"/>
                      <a:gd name="connsiteX12" fmla="*/ 255976 w 331788"/>
                      <a:gd name="connsiteY12" fmla="*/ 145621 h 328613"/>
                      <a:gd name="connsiteX13" fmla="*/ 292147 w 331788"/>
                      <a:gd name="connsiteY13" fmla="*/ 109538 h 328613"/>
                      <a:gd name="connsiteX14" fmla="*/ 38473 w 331788"/>
                      <a:gd name="connsiteY14" fmla="*/ 109538 h 328613"/>
                      <a:gd name="connsiteX15" fmla="*/ 75079 w 331788"/>
                      <a:gd name="connsiteY15" fmla="*/ 145621 h 328613"/>
                      <a:gd name="connsiteX16" fmla="*/ 75079 w 331788"/>
                      <a:gd name="connsiteY16" fmla="*/ 207478 h 328613"/>
                      <a:gd name="connsiteX17" fmla="*/ 106456 w 331788"/>
                      <a:gd name="connsiteY17" fmla="*/ 207478 h 328613"/>
                      <a:gd name="connsiteX18" fmla="*/ 136525 w 331788"/>
                      <a:gd name="connsiteY18" fmla="*/ 235829 h 328613"/>
                      <a:gd name="connsiteX19" fmla="*/ 136525 w 331788"/>
                      <a:gd name="connsiteY19" fmla="*/ 319593 h 328613"/>
                      <a:gd name="connsiteX20" fmla="*/ 126066 w 331788"/>
                      <a:gd name="connsiteY20" fmla="*/ 328613 h 328613"/>
                      <a:gd name="connsiteX21" fmla="*/ 88153 w 331788"/>
                      <a:gd name="connsiteY21" fmla="*/ 328613 h 328613"/>
                      <a:gd name="connsiteX22" fmla="*/ 79001 w 331788"/>
                      <a:gd name="connsiteY22" fmla="*/ 319593 h 328613"/>
                      <a:gd name="connsiteX23" fmla="*/ 79001 w 331788"/>
                      <a:gd name="connsiteY23" fmla="*/ 264179 h 328613"/>
                      <a:gd name="connsiteX24" fmla="*/ 37166 w 331788"/>
                      <a:gd name="connsiteY24" fmla="*/ 264179 h 328613"/>
                      <a:gd name="connsiteX25" fmla="*/ 3175 w 331788"/>
                      <a:gd name="connsiteY25" fmla="*/ 229385 h 328613"/>
                      <a:gd name="connsiteX26" fmla="*/ 3175 w 331788"/>
                      <a:gd name="connsiteY26" fmla="*/ 145621 h 328613"/>
                      <a:gd name="connsiteX27" fmla="*/ 38473 w 331788"/>
                      <a:gd name="connsiteY27" fmla="*/ 109538 h 328613"/>
                      <a:gd name="connsiteX28" fmla="*/ 160734 w 331788"/>
                      <a:gd name="connsiteY28" fmla="*/ 88900 h 328613"/>
                      <a:gd name="connsiteX29" fmla="*/ 171053 w 331788"/>
                      <a:gd name="connsiteY29" fmla="*/ 88900 h 328613"/>
                      <a:gd name="connsiteX30" fmla="*/ 173633 w 331788"/>
                      <a:gd name="connsiteY30" fmla="*/ 90195 h 328613"/>
                      <a:gd name="connsiteX31" fmla="*/ 174923 w 331788"/>
                      <a:gd name="connsiteY31" fmla="*/ 95375 h 328613"/>
                      <a:gd name="connsiteX32" fmla="*/ 169763 w 331788"/>
                      <a:gd name="connsiteY32" fmla="*/ 103146 h 328613"/>
                      <a:gd name="connsiteX33" fmla="*/ 172343 w 331788"/>
                      <a:gd name="connsiteY33" fmla="*/ 123867 h 328613"/>
                      <a:gd name="connsiteX34" fmla="*/ 167184 w 331788"/>
                      <a:gd name="connsiteY34" fmla="*/ 136818 h 328613"/>
                      <a:gd name="connsiteX35" fmla="*/ 164604 w 331788"/>
                      <a:gd name="connsiteY35" fmla="*/ 136818 h 328613"/>
                      <a:gd name="connsiteX36" fmla="*/ 159444 w 331788"/>
                      <a:gd name="connsiteY36" fmla="*/ 123867 h 328613"/>
                      <a:gd name="connsiteX37" fmla="*/ 162024 w 331788"/>
                      <a:gd name="connsiteY37" fmla="*/ 103146 h 328613"/>
                      <a:gd name="connsiteX38" fmla="*/ 156865 w 331788"/>
                      <a:gd name="connsiteY38" fmla="*/ 95375 h 328613"/>
                      <a:gd name="connsiteX39" fmla="*/ 158155 w 331788"/>
                      <a:gd name="connsiteY39" fmla="*/ 90195 h 328613"/>
                      <a:gd name="connsiteX40" fmla="*/ 160734 w 331788"/>
                      <a:gd name="connsiteY40" fmla="*/ 88900 h 328613"/>
                      <a:gd name="connsiteX41" fmla="*/ 136182 w 331788"/>
                      <a:gd name="connsiteY41" fmla="*/ 88900 h 328613"/>
                      <a:gd name="connsiteX42" fmla="*/ 138766 w 331788"/>
                      <a:gd name="connsiteY42" fmla="*/ 91502 h 328613"/>
                      <a:gd name="connsiteX43" fmla="*/ 165893 w 331788"/>
                      <a:gd name="connsiteY43" fmla="*/ 165652 h 328613"/>
                      <a:gd name="connsiteX44" fmla="*/ 193021 w 331788"/>
                      <a:gd name="connsiteY44" fmla="*/ 91502 h 328613"/>
                      <a:gd name="connsiteX45" fmla="*/ 196897 w 331788"/>
                      <a:gd name="connsiteY45" fmla="*/ 90201 h 328613"/>
                      <a:gd name="connsiteX46" fmla="*/ 208523 w 331788"/>
                      <a:gd name="connsiteY46" fmla="*/ 92802 h 328613"/>
                      <a:gd name="connsiteX47" fmla="*/ 231775 w 331788"/>
                      <a:gd name="connsiteY47" fmla="*/ 125325 h 328613"/>
                      <a:gd name="connsiteX48" fmla="*/ 231775 w 331788"/>
                      <a:gd name="connsiteY48" fmla="*/ 176059 h 328613"/>
                      <a:gd name="connsiteX49" fmla="*/ 226608 w 331788"/>
                      <a:gd name="connsiteY49" fmla="*/ 182563 h 328613"/>
                      <a:gd name="connsiteX50" fmla="*/ 105179 w 331788"/>
                      <a:gd name="connsiteY50" fmla="*/ 182563 h 328613"/>
                      <a:gd name="connsiteX51" fmla="*/ 100012 w 331788"/>
                      <a:gd name="connsiteY51" fmla="*/ 176059 h 328613"/>
                      <a:gd name="connsiteX52" fmla="*/ 100012 w 331788"/>
                      <a:gd name="connsiteY52" fmla="*/ 125325 h 328613"/>
                      <a:gd name="connsiteX53" fmla="*/ 123264 w 331788"/>
                      <a:gd name="connsiteY53" fmla="*/ 92802 h 328613"/>
                      <a:gd name="connsiteX54" fmla="*/ 134890 w 331788"/>
                      <a:gd name="connsiteY54" fmla="*/ 90201 h 328613"/>
                      <a:gd name="connsiteX55" fmla="*/ 136182 w 331788"/>
                      <a:gd name="connsiteY55" fmla="*/ 88900 h 328613"/>
                      <a:gd name="connsiteX56" fmla="*/ 292100 w 331788"/>
                      <a:gd name="connsiteY56" fmla="*/ 19050 h 328613"/>
                      <a:gd name="connsiteX57" fmla="*/ 331788 w 331788"/>
                      <a:gd name="connsiteY57" fmla="*/ 58738 h 328613"/>
                      <a:gd name="connsiteX58" fmla="*/ 292100 w 331788"/>
                      <a:gd name="connsiteY58" fmla="*/ 98426 h 328613"/>
                      <a:gd name="connsiteX59" fmla="*/ 252412 w 331788"/>
                      <a:gd name="connsiteY59" fmla="*/ 58738 h 328613"/>
                      <a:gd name="connsiteX60" fmla="*/ 292100 w 331788"/>
                      <a:gd name="connsiteY60" fmla="*/ 19050 h 328613"/>
                      <a:gd name="connsiteX61" fmla="*/ 39688 w 331788"/>
                      <a:gd name="connsiteY61" fmla="*/ 19050 h 328613"/>
                      <a:gd name="connsiteX62" fmla="*/ 79376 w 331788"/>
                      <a:gd name="connsiteY62" fmla="*/ 58738 h 328613"/>
                      <a:gd name="connsiteX63" fmla="*/ 39688 w 331788"/>
                      <a:gd name="connsiteY63" fmla="*/ 98426 h 328613"/>
                      <a:gd name="connsiteX64" fmla="*/ 0 w 331788"/>
                      <a:gd name="connsiteY64" fmla="*/ 58738 h 328613"/>
                      <a:gd name="connsiteX65" fmla="*/ 39688 w 331788"/>
                      <a:gd name="connsiteY65" fmla="*/ 19050 h 328613"/>
                      <a:gd name="connsiteX66" fmla="*/ 165894 w 331788"/>
                      <a:gd name="connsiteY66" fmla="*/ 0 h 328613"/>
                      <a:gd name="connsiteX67" fmla="*/ 204788 w 331788"/>
                      <a:gd name="connsiteY67" fmla="*/ 39688 h 328613"/>
                      <a:gd name="connsiteX68" fmla="*/ 165894 w 331788"/>
                      <a:gd name="connsiteY68" fmla="*/ 79376 h 328613"/>
                      <a:gd name="connsiteX69" fmla="*/ 127000 w 331788"/>
                      <a:gd name="connsiteY69" fmla="*/ 39688 h 328613"/>
                      <a:gd name="connsiteX70" fmla="*/ 165894 w 331788"/>
                      <a:gd name="connsiteY70" fmla="*/ 0 h 3286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</a:cxnLst>
                    <a:rect l="l" t="t" r="r" b="b"/>
                    <a:pathLst>
                      <a:path w="331788" h="328613">
                        <a:moveTo>
                          <a:pt x="292147" y="109538"/>
                        </a:moveTo>
                        <a:cubicBezTo>
                          <a:pt x="311524" y="109538"/>
                          <a:pt x="327025" y="126291"/>
                          <a:pt x="327025" y="145621"/>
                        </a:cubicBezTo>
                        <a:cubicBezTo>
                          <a:pt x="327025" y="145621"/>
                          <a:pt x="327025" y="145621"/>
                          <a:pt x="327025" y="229385"/>
                        </a:cubicBezTo>
                        <a:cubicBezTo>
                          <a:pt x="327025" y="248715"/>
                          <a:pt x="311524" y="264179"/>
                          <a:pt x="293438" y="264179"/>
                        </a:cubicBezTo>
                        <a:cubicBezTo>
                          <a:pt x="293438" y="264179"/>
                          <a:pt x="293438" y="264179"/>
                          <a:pt x="252101" y="264179"/>
                        </a:cubicBezTo>
                        <a:cubicBezTo>
                          <a:pt x="252101" y="264179"/>
                          <a:pt x="252101" y="264179"/>
                          <a:pt x="252101" y="319593"/>
                        </a:cubicBezTo>
                        <a:cubicBezTo>
                          <a:pt x="252101" y="324747"/>
                          <a:pt x="248226" y="328613"/>
                          <a:pt x="243059" y="328613"/>
                        </a:cubicBezTo>
                        <a:cubicBezTo>
                          <a:pt x="243059" y="328613"/>
                          <a:pt x="243059" y="328613"/>
                          <a:pt x="205596" y="328613"/>
                        </a:cubicBezTo>
                        <a:cubicBezTo>
                          <a:pt x="199138" y="328613"/>
                          <a:pt x="195262" y="324747"/>
                          <a:pt x="195262" y="319593"/>
                        </a:cubicBezTo>
                        <a:cubicBezTo>
                          <a:pt x="195262" y="319593"/>
                          <a:pt x="195262" y="319593"/>
                          <a:pt x="195262" y="235829"/>
                        </a:cubicBezTo>
                        <a:cubicBezTo>
                          <a:pt x="195262" y="220364"/>
                          <a:pt x="208180" y="207478"/>
                          <a:pt x="224973" y="207478"/>
                        </a:cubicBezTo>
                        <a:cubicBezTo>
                          <a:pt x="224973" y="207478"/>
                          <a:pt x="224973" y="207478"/>
                          <a:pt x="255976" y="207478"/>
                        </a:cubicBezTo>
                        <a:cubicBezTo>
                          <a:pt x="255976" y="207478"/>
                          <a:pt x="255976" y="207478"/>
                          <a:pt x="255976" y="145621"/>
                        </a:cubicBezTo>
                        <a:cubicBezTo>
                          <a:pt x="255976" y="126291"/>
                          <a:pt x="271478" y="109538"/>
                          <a:pt x="292147" y="109538"/>
                        </a:cubicBezTo>
                        <a:close/>
                        <a:moveTo>
                          <a:pt x="38473" y="109538"/>
                        </a:moveTo>
                        <a:cubicBezTo>
                          <a:pt x="59391" y="109538"/>
                          <a:pt x="75079" y="126291"/>
                          <a:pt x="75079" y="145621"/>
                        </a:cubicBezTo>
                        <a:cubicBezTo>
                          <a:pt x="75079" y="145621"/>
                          <a:pt x="75079" y="145621"/>
                          <a:pt x="75079" y="207478"/>
                        </a:cubicBezTo>
                        <a:cubicBezTo>
                          <a:pt x="75079" y="207478"/>
                          <a:pt x="75079" y="207478"/>
                          <a:pt x="106456" y="207478"/>
                        </a:cubicBezTo>
                        <a:cubicBezTo>
                          <a:pt x="123451" y="207478"/>
                          <a:pt x="136525" y="220364"/>
                          <a:pt x="136525" y="235829"/>
                        </a:cubicBezTo>
                        <a:cubicBezTo>
                          <a:pt x="136525" y="235829"/>
                          <a:pt x="136525" y="235829"/>
                          <a:pt x="136525" y="319593"/>
                        </a:cubicBezTo>
                        <a:cubicBezTo>
                          <a:pt x="136525" y="324747"/>
                          <a:pt x="132603" y="328613"/>
                          <a:pt x="126066" y="328613"/>
                        </a:cubicBezTo>
                        <a:cubicBezTo>
                          <a:pt x="126066" y="328613"/>
                          <a:pt x="126066" y="328613"/>
                          <a:pt x="88153" y="328613"/>
                        </a:cubicBezTo>
                        <a:cubicBezTo>
                          <a:pt x="82923" y="328613"/>
                          <a:pt x="79001" y="324747"/>
                          <a:pt x="79001" y="319593"/>
                        </a:cubicBezTo>
                        <a:cubicBezTo>
                          <a:pt x="79001" y="319593"/>
                          <a:pt x="79001" y="319593"/>
                          <a:pt x="79001" y="264179"/>
                        </a:cubicBezTo>
                        <a:cubicBezTo>
                          <a:pt x="79001" y="264179"/>
                          <a:pt x="79001" y="264179"/>
                          <a:pt x="37166" y="264179"/>
                        </a:cubicBezTo>
                        <a:cubicBezTo>
                          <a:pt x="18863" y="264179"/>
                          <a:pt x="3175" y="248715"/>
                          <a:pt x="3175" y="229385"/>
                        </a:cubicBezTo>
                        <a:cubicBezTo>
                          <a:pt x="3175" y="229385"/>
                          <a:pt x="3175" y="229385"/>
                          <a:pt x="3175" y="145621"/>
                        </a:cubicBezTo>
                        <a:cubicBezTo>
                          <a:pt x="3175" y="126291"/>
                          <a:pt x="18863" y="109538"/>
                          <a:pt x="38473" y="109538"/>
                        </a:cubicBezTo>
                        <a:close/>
                        <a:moveTo>
                          <a:pt x="160734" y="88900"/>
                        </a:moveTo>
                        <a:cubicBezTo>
                          <a:pt x="160734" y="88900"/>
                          <a:pt x="160734" y="88900"/>
                          <a:pt x="171053" y="88900"/>
                        </a:cubicBezTo>
                        <a:cubicBezTo>
                          <a:pt x="172343" y="88900"/>
                          <a:pt x="173633" y="90195"/>
                          <a:pt x="173633" y="90195"/>
                        </a:cubicBezTo>
                        <a:cubicBezTo>
                          <a:pt x="174923" y="92785"/>
                          <a:pt x="176213" y="94080"/>
                          <a:pt x="174923" y="95375"/>
                        </a:cubicBezTo>
                        <a:cubicBezTo>
                          <a:pt x="174923" y="95375"/>
                          <a:pt x="174923" y="95375"/>
                          <a:pt x="169763" y="103146"/>
                        </a:cubicBezTo>
                        <a:cubicBezTo>
                          <a:pt x="169763" y="103146"/>
                          <a:pt x="169763" y="103146"/>
                          <a:pt x="172343" y="123867"/>
                        </a:cubicBezTo>
                        <a:cubicBezTo>
                          <a:pt x="172343" y="123867"/>
                          <a:pt x="172343" y="123867"/>
                          <a:pt x="167184" y="136818"/>
                        </a:cubicBezTo>
                        <a:cubicBezTo>
                          <a:pt x="167184" y="138113"/>
                          <a:pt x="164604" y="138113"/>
                          <a:pt x="164604" y="136818"/>
                        </a:cubicBezTo>
                        <a:cubicBezTo>
                          <a:pt x="164604" y="136818"/>
                          <a:pt x="164604" y="136818"/>
                          <a:pt x="159444" y="123867"/>
                        </a:cubicBezTo>
                        <a:cubicBezTo>
                          <a:pt x="159444" y="123867"/>
                          <a:pt x="159444" y="123867"/>
                          <a:pt x="162024" y="103146"/>
                        </a:cubicBezTo>
                        <a:cubicBezTo>
                          <a:pt x="162024" y="103146"/>
                          <a:pt x="162024" y="103146"/>
                          <a:pt x="156865" y="95375"/>
                        </a:cubicBezTo>
                        <a:cubicBezTo>
                          <a:pt x="155575" y="94080"/>
                          <a:pt x="156865" y="92785"/>
                          <a:pt x="158155" y="90195"/>
                        </a:cubicBezTo>
                        <a:cubicBezTo>
                          <a:pt x="158155" y="90195"/>
                          <a:pt x="159444" y="88900"/>
                          <a:pt x="160734" y="88900"/>
                        </a:cubicBezTo>
                        <a:close/>
                        <a:moveTo>
                          <a:pt x="136182" y="88900"/>
                        </a:moveTo>
                        <a:cubicBezTo>
                          <a:pt x="137474" y="88900"/>
                          <a:pt x="138766" y="90201"/>
                          <a:pt x="138766" y="91502"/>
                        </a:cubicBezTo>
                        <a:cubicBezTo>
                          <a:pt x="138766" y="91502"/>
                          <a:pt x="138766" y="91502"/>
                          <a:pt x="165893" y="165652"/>
                        </a:cubicBezTo>
                        <a:cubicBezTo>
                          <a:pt x="165893" y="165652"/>
                          <a:pt x="165893" y="165652"/>
                          <a:pt x="193021" y="91502"/>
                        </a:cubicBezTo>
                        <a:cubicBezTo>
                          <a:pt x="193021" y="90201"/>
                          <a:pt x="195605" y="88900"/>
                          <a:pt x="196897" y="90201"/>
                        </a:cubicBezTo>
                        <a:cubicBezTo>
                          <a:pt x="196897" y="90201"/>
                          <a:pt x="196897" y="90201"/>
                          <a:pt x="208523" y="92802"/>
                        </a:cubicBezTo>
                        <a:cubicBezTo>
                          <a:pt x="222733" y="98006"/>
                          <a:pt x="231775" y="111015"/>
                          <a:pt x="231775" y="125325"/>
                        </a:cubicBezTo>
                        <a:cubicBezTo>
                          <a:pt x="231775" y="125325"/>
                          <a:pt x="231775" y="125325"/>
                          <a:pt x="231775" y="176059"/>
                        </a:cubicBezTo>
                        <a:cubicBezTo>
                          <a:pt x="231775" y="179961"/>
                          <a:pt x="229192" y="182563"/>
                          <a:pt x="226608" y="182563"/>
                        </a:cubicBezTo>
                        <a:cubicBezTo>
                          <a:pt x="226608" y="182563"/>
                          <a:pt x="226608" y="182563"/>
                          <a:pt x="105179" y="182563"/>
                        </a:cubicBezTo>
                        <a:cubicBezTo>
                          <a:pt x="102595" y="182563"/>
                          <a:pt x="100012" y="179961"/>
                          <a:pt x="100012" y="176059"/>
                        </a:cubicBezTo>
                        <a:cubicBezTo>
                          <a:pt x="100012" y="176059"/>
                          <a:pt x="100012" y="176059"/>
                          <a:pt x="100012" y="125325"/>
                        </a:cubicBezTo>
                        <a:cubicBezTo>
                          <a:pt x="100012" y="111015"/>
                          <a:pt x="109054" y="98006"/>
                          <a:pt x="123264" y="92802"/>
                        </a:cubicBezTo>
                        <a:cubicBezTo>
                          <a:pt x="123264" y="92802"/>
                          <a:pt x="123264" y="92802"/>
                          <a:pt x="134890" y="90201"/>
                        </a:cubicBezTo>
                        <a:cubicBezTo>
                          <a:pt x="134890" y="88900"/>
                          <a:pt x="134890" y="88900"/>
                          <a:pt x="136182" y="88900"/>
                        </a:cubicBezTo>
                        <a:close/>
                        <a:moveTo>
                          <a:pt x="292100" y="19050"/>
                        </a:moveTo>
                        <a:cubicBezTo>
                          <a:pt x="314019" y="19050"/>
                          <a:pt x="331788" y="36819"/>
                          <a:pt x="331788" y="58738"/>
                        </a:cubicBezTo>
                        <a:cubicBezTo>
                          <a:pt x="331788" y="80657"/>
                          <a:pt x="314019" y="98426"/>
                          <a:pt x="292100" y="98426"/>
                        </a:cubicBezTo>
                        <a:cubicBezTo>
                          <a:pt x="270181" y="98426"/>
                          <a:pt x="252412" y="80657"/>
                          <a:pt x="252412" y="58738"/>
                        </a:cubicBezTo>
                        <a:cubicBezTo>
                          <a:pt x="252412" y="36819"/>
                          <a:pt x="270181" y="19050"/>
                          <a:pt x="292100" y="19050"/>
                        </a:cubicBezTo>
                        <a:close/>
                        <a:moveTo>
                          <a:pt x="39688" y="19050"/>
                        </a:moveTo>
                        <a:cubicBezTo>
                          <a:pt x="61607" y="19050"/>
                          <a:pt x="79376" y="36819"/>
                          <a:pt x="79376" y="58738"/>
                        </a:cubicBezTo>
                        <a:cubicBezTo>
                          <a:pt x="79376" y="80657"/>
                          <a:pt x="61607" y="98426"/>
                          <a:pt x="39688" y="98426"/>
                        </a:cubicBezTo>
                        <a:cubicBezTo>
                          <a:pt x="17769" y="98426"/>
                          <a:pt x="0" y="80657"/>
                          <a:pt x="0" y="58738"/>
                        </a:cubicBezTo>
                        <a:cubicBezTo>
                          <a:pt x="0" y="36819"/>
                          <a:pt x="17769" y="19050"/>
                          <a:pt x="39688" y="19050"/>
                        </a:cubicBezTo>
                        <a:close/>
                        <a:moveTo>
                          <a:pt x="165894" y="0"/>
                        </a:moveTo>
                        <a:cubicBezTo>
                          <a:pt x="187375" y="0"/>
                          <a:pt x="204788" y="17769"/>
                          <a:pt x="204788" y="39688"/>
                        </a:cubicBezTo>
                        <a:cubicBezTo>
                          <a:pt x="204788" y="61607"/>
                          <a:pt x="187375" y="79376"/>
                          <a:pt x="165894" y="79376"/>
                        </a:cubicBezTo>
                        <a:cubicBezTo>
                          <a:pt x="144413" y="79376"/>
                          <a:pt x="127000" y="61607"/>
                          <a:pt x="127000" y="39688"/>
                        </a:cubicBezTo>
                        <a:cubicBezTo>
                          <a:pt x="127000" y="17769"/>
                          <a:pt x="144413" y="0"/>
                          <a:pt x="165894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="" xmlns:lc="http://schemas.openxmlformats.org/drawingml/2006/lockedCanvas" xmlns:p14="http://schemas.microsoft.com/office/powerpoint/2010/main" xmlns:a14="http://schemas.microsoft.com/office/drawing/2010/main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</p:grpSp>
          </p:grpSp>
        </p:grpSp>
      </p:grpSp>
      <p:grpSp>
        <p:nvGrpSpPr>
          <p:cNvPr id="37" name="组合 36"/>
          <p:cNvGrpSpPr/>
          <p:nvPr/>
        </p:nvGrpSpPr>
        <p:grpSpPr>
          <a:xfrm>
            <a:off x="4772561" y="318255"/>
            <a:ext cx="2646878" cy="629704"/>
            <a:chOff x="457200" y="184826"/>
            <a:chExt cx="2646878" cy="629704"/>
          </a:xfrm>
        </p:grpSpPr>
        <p:sp>
          <p:nvSpPr>
            <p:cNvPr id="38" name="文本框 37"/>
            <p:cNvSpPr txBox="1"/>
            <p:nvPr/>
          </p:nvSpPr>
          <p:spPr>
            <a:xfrm>
              <a:off x="457200" y="184826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标题文字添加此处</a:t>
              </a: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466928" y="537531"/>
              <a:ext cx="25886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BIAO TI WEN ZI TIAN JIA CI CHU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152793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f1e66a30-8566-48f8-83ac-d85eec60d252"/>
          <p:cNvGrpSpPr>
            <a:grpSpLocks noChangeAspect="1"/>
          </p:cNvGrpSpPr>
          <p:nvPr/>
        </p:nvGrpSpPr>
        <p:grpSpPr>
          <a:xfrm>
            <a:off x="845901" y="1847909"/>
            <a:ext cx="10495113" cy="3708758"/>
            <a:chOff x="845901" y="1847909"/>
            <a:chExt cx="10495113" cy="3708758"/>
          </a:xfrm>
        </p:grpSpPr>
        <p:grpSp>
          <p:nvGrpSpPr>
            <p:cNvPr id="4" name="Group 2"/>
            <p:cNvGrpSpPr/>
            <p:nvPr/>
          </p:nvGrpSpPr>
          <p:grpSpPr>
            <a:xfrm>
              <a:off x="1039872" y="2808614"/>
              <a:ext cx="10107176" cy="1787344"/>
              <a:chOff x="1039872" y="2808614"/>
              <a:chExt cx="10107176" cy="1787344"/>
            </a:xfrm>
          </p:grpSpPr>
          <p:sp>
            <p:nvSpPr>
              <p:cNvPr id="23" name="Freeform: Shape 59"/>
              <p:cNvSpPr>
                <a:spLocks/>
              </p:cNvSpPr>
              <p:nvPr/>
            </p:nvSpPr>
            <p:spPr bwMode="auto">
              <a:xfrm>
                <a:off x="10138697" y="2970699"/>
                <a:ext cx="23726" cy="426591"/>
              </a:xfrm>
              <a:custGeom>
                <a:avLst/>
                <a:gdLst/>
                <a:ahLst/>
                <a:cxnLst>
                  <a:cxn ang="0">
                    <a:pos x="0" y="131"/>
                  </a:cxn>
                  <a:cxn ang="0">
                    <a:pos x="6" y="131"/>
                  </a:cxn>
                  <a:cxn ang="0">
                    <a:pos x="6" y="0"/>
                  </a:cxn>
                  <a:cxn ang="0">
                    <a:pos x="0" y="0"/>
                  </a:cxn>
                  <a:cxn ang="0">
                    <a:pos x="0" y="131"/>
                  </a:cxn>
                  <a:cxn ang="0">
                    <a:pos x="0" y="131"/>
                  </a:cxn>
                </a:cxnLst>
                <a:rect l="0" t="0" r="r" b="b"/>
                <a:pathLst>
                  <a:path w="6" h="131">
                    <a:moveTo>
                      <a:pt x="0" y="131"/>
                    </a:moveTo>
                    <a:lnTo>
                      <a:pt x="6" y="131"/>
                    </a:lnTo>
                    <a:lnTo>
                      <a:pt x="6" y="0"/>
                    </a:lnTo>
                    <a:lnTo>
                      <a:pt x="0" y="0"/>
                    </a:lnTo>
                    <a:lnTo>
                      <a:pt x="0" y="131"/>
                    </a:lnTo>
                    <a:lnTo>
                      <a:pt x="0" y="131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Freeform: Shape 60"/>
              <p:cNvSpPr>
                <a:spLocks/>
              </p:cNvSpPr>
              <p:nvPr/>
            </p:nvSpPr>
            <p:spPr bwMode="auto">
              <a:xfrm>
                <a:off x="8513483" y="4005718"/>
                <a:ext cx="27681" cy="426591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0"/>
                  </a:cxn>
                  <a:cxn ang="0">
                    <a:pos x="4" y="80"/>
                  </a:cxn>
                  <a:cxn ang="0">
                    <a:pos x="0" y="80"/>
                  </a:cxn>
                  <a:cxn ang="0">
                    <a:pos x="0" y="0"/>
                  </a:cxn>
                </a:cxnLst>
                <a:rect l="0" t="0" r="r" b="b"/>
                <a:pathLst>
                  <a:path w="4" h="80">
                    <a:moveTo>
                      <a:pt x="0" y="0"/>
                    </a:moveTo>
                    <a:cubicBezTo>
                      <a:pt x="1" y="0"/>
                      <a:pt x="3" y="0"/>
                      <a:pt x="4" y="0"/>
                    </a:cubicBezTo>
                    <a:cubicBezTo>
                      <a:pt x="4" y="27"/>
                      <a:pt x="4" y="53"/>
                      <a:pt x="4" y="80"/>
                    </a:cubicBezTo>
                    <a:cubicBezTo>
                      <a:pt x="3" y="80"/>
                      <a:pt x="1" y="80"/>
                      <a:pt x="0" y="80"/>
                    </a:cubicBezTo>
                    <a:cubicBezTo>
                      <a:pt x="0" y="53"/>
                      <a:pt x="0" y="27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Freeform: Shape 61"/>
              <p:cNvSpPr>
                <a:spLocks/>
              </p:cNvSpPr>
              <p:nvPr/>
            </p:nvSpPr>
            <p:spPr bwMode="auto">
              <a:xfrm>
                <a:off x="6892224" y="2970699"/>
                <a:ext cx="27681" cy="426591"/>
              </a:xfrm>
              <a:custGeom>
                <a:avLst/>
                <a:gdLst/>
                <a:ahLst/>
                <a:cxnLst>
                  <a:cxn ang="0">
                    <a:pos x="0" y="79"/>
                  </a:cxn>
                  <a:cxn ang="0">
                    <a:pos x="4" y="79"/>
                  </a:cxn>
                  <a:cxn ang="0">
                    <a:pos x="4" y="0"/>
                  </a:cxn>
                  <a:cxn ang="0">
                    <a:pos x="0" y="0"/>
                  </a:cxn>
                  <a:cxn ang="0">
                    <a:pos x="0" y="79"/>
                  </a:cxn>
                </a:cxnLst>
                <a:rect l="0" t="0" r="r" b="b"/>
                <a:pathLst>
                  <a:path w="4" h="79">
                    <a:moveTo>
                      <a:pt x="0" y="79"/>
                    </a:moveTo>
                    <a:cubicBezTo>
                      <a:pt x="1" y="79"/>
                      <a:pt x="3" y="79"/>
                      <a:pt x="4" y="79"/>
                    </a:cubicBezTo>
                    <a:cubicBezTo>
                      <a:pt x="4" y="53"/>
                      <a:pt x="4" y="27"/>
                      <a:pt x="4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0" y="27"/>
                      <a:pt x="0" y="53"/>
                      <a:pt x="0" y="79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Freeform: Shape 62"/>
              <p:cNvSpPr>
                <a:spLocks/>
              </p:cNvSpPr>
              <p:nvPr/>
            </p:nvSpPr>
            <p:spPr bwMode="auto">
              <a:xfrm>
                <a:off x="5270965" y="4005718"/>
                <a:ext cx="23726" cy="426591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0"/>
                  </a:cxn>
                  <a:cxn ang="0">
                    <a:pos x="4" y="80"/>
                  </a:cxn>
                  <a:cxn ang="0">
                    <a:pos x="0" y="80"/>
                  </a:cxn>
                  <a:cxn ang="0">
                    <a:pos x="0" y="0"/>
                  </a:cxn>
                </a:cxnLst>
                <a:rect l="0" t="0" r="r" b="b"/>
                <a:pathLst>
                  <a:path w="4" h="80">
                    <a:moveTo>
                      <a:pt x="0" y="0"/>
                    </a:moveTo>
                    <a:cubicBezTo>
                      <a:pt x="1" y="0"/>
                      <a:pt x="3" y="0"/>
                      <a:pt x="4" y="0"/>
                    </a:cubicBezTo>
                    <a:cubicBezTo>
                      <a:pt x="4" y="27"/>
                      <a:pt x="4" y="53"/>
                      <a:pt x="4" y="80"/>
                    </a:cubicBezTo>
                    <a:cubicBezTo>
                      <a:pt x="3" y="80"/>
                      <a:pt x="1" y="80"/>
                      <a:pt x="0" y="80"/>
                    </a:cubicBezTo>
                    <a:cubicBezTo>
                      <a:pt x="0" y="53"/>
                      <a:pt x="0" y="27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Freeform: Shape 63"/>
              <p:cNvSpPr>
                <a:spLocks/>
              </p:cNvSpPr>
              <p:nvPr/>
            </p:nvSpPr>
            <p:spPr bwMode="auto">
              <a:xfrm>
                <a:off x="2024492" y="4010662"/>
                <a:ext cx="23726" cy="426591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6" y="0"/>
                  </a:cxn>
                  <a:cxn ang="0">
                    <a:pos x="6" y="132"/>
                  </a:cxn>
                  <a:cxn ang="0">
                    <a:pos x="0" y="132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6" h="132">
                    <a:moveTo>
                      <a:pt x="0" y="0"/>
                    </a:moveTo>
                    <a:lnTo>
                      <a:pt x="6" y="0"/>
                    </a:lnTo>
                    <a:lnTo>
                      <a:pt x="6" y="132"/>
                    </a:lnTo>
                    <a:lnTo>
                      <a:pt x="0" y="132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Freeform: Shape 64"/>
              <p:cNvSpPr>
                <a:spLocks/>
              </p:cNvSpPr>
              <p:nvPr/>
            </p:nvSpPr>
            <p:spPr bwMode="auto">
              <a:xfrm>
                <a:off x="3645751" y="2970702"/>
                <a:ext cx="27681" cy="426591"/>
              </a:xfrm>
              <a:custGeom>
                <a:avLst/>
                <a:gdLst/>
                <a:ahLst/>
                <a:cxnLst>
                  <a:cxn ang="0">
                    <a:pos x="0" y="79"/>
                  </a:cxn>
                  <a:cxn ang="0">
                    <a:pos x="4" y="79"/>
                  </a:cxn>
                  <a:cxn ang="0">
                    <a:pos x="4" y="0"/>
                  </a:cxn>
                  <a:cxn ang="0">
                    <a:pos x="0" y="0"/>
                  </a:cxn>
                  <a:cxn ang="0">
                    <a:pos x="0" y="79"/>
                  </a:cxn>
                </a:cxnLst>
                <a:rect l="0" t="0" r="r" b="b"/>
                <a:pathLst>
                  <a:path w="4" h="79">
                    <a:moveTo>
                      <a:pt x="0" y="79"/>
                    </a:moveTo>
                    <a:cubicBezTo>
                      <a:pt x="1" y="79"/>
                      <a:pt x="3" y="79"/>
                      <a:pt x="4" y="79"/>
                    </a:cubicBezTo>
                    <a:cubicBezTo>
                      <a:pt x="4" y="53"/>
                      <a:pt x="4" y="27"/>
                      <a:pt x="4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0" y="27"/>
                      <a:pt x="0" y="53"/>
                      <a:pt x="0" y="79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Freeform: Shape 65"/>
              <p:cNvSpPr>
                <a:spLocks/>
              </p:cNvSpPr>
              <p:nvPr/>
            </p:nvSpPr>
            <p:spPr bwMode="auto">
              <a:xfrm>
                <a:off x="2767900" y="2808618"/>
                <a:ext cx="1783386" cy="893670"/>
              </a:xfrm>
              <a:custGeom>
                <a:avLst/>
                <a:gdLst/>
                <a:ahLst/>
                <a:cxnLst>
                  <a:cxn ang="0">
                    <a:pos x="59" y="0"/>
                  </a:cxn>
                  <a:cxn ang="0">
                    <a:pos x="218" y="0"/>
                  </a:cxn>
                  <a:cxn ang="0">
                    <a:pos x="267" y="31"/>
                  </a:cxn>
                  <a:cxn ang="0">
                    <a:pos x="274" y="59"/>
                  </a:cxn>
                  <a:cxn ang="0">
                    <a:pos x="274" y="137"/>
                  </a:cxn>
                  <a:cxn ang="0">
                    <a:pos x="249" y="137"/>
                  </a:cxn>
                  <a:cxn ang="0">
                    <a:pos x="249" y="59"/>
                  </a:cxn>
                  <a:cxn ang="0">
                    <a:pos x="215" y="25"/>
                  </a:cxn>
                  <a:cxn ang="0">
                    <a:pos x="59" y="25"/>
                  </a:cxn>
                  <a:cxn ang="0">
                    <a:pos x="25" y="59"/>
                  </a:cxn>
                  <a:cxn ang="0">
                    <a:pos x="25" y="137"/>
                  </a:cxn>
                  <a:cxn ang="0">
                    <a:pos x="0" y="137"/>
                  </a:cxn>
                  <a:cxn ang="0">
                    <a:pos x="0" y="56"/>
                  </a:cxn>
                  <a:cxn ang="0">
                    <a:pos x="31" y="7"/>
                  </a:cxn>
                  <a:cxn ang="0">
                    <a:pos x="59" y="0"/>
                  </a:cxn>
                </a:cxnLst>
                <a:rect l="0" t="0" r="r" b="b"/>
                <a:pathLst>
                  <a:path w="274" h="137">
                    <a:moveTo>
                      <a:pt x="59" y="0"/>
                    </a:moveTo>
                    <a:cubicBezTo>
                      <a:pt x="218" y="0"/>
                      <a:pt x="218" y="0"/>
                      <a:pt x="218" y="0"/>
                    </a:cubicBezTo>
                    <a:cubicBezTo>
                      <a:pt x="239" y="1"/>
                      <a:pt x="256" y="12"/>
                      <a:pt x="267" y="31"/>
                    </a:cubicBezTo>
                    <a:cubicBezTo>
                      <a:pt x="272" y="40"/>
                      <a:pt x="274" y="49"/>
                      <a:pt x="274" y="59"/>
                    </a:cubicBezTo>
                    <a:cubicBezTo>
                      <a:pt x="274" y="137"/>
                      <a:pt x="274" y="137"/>
                      <a:pt x="274" y="137"/>
                    </a:cubicBezTo>
                    <a:cubicBezTo>
                      <a:pt x="249" y="137"/>
                      <a:pt x="249" y="137"/>
                      <a:pt x="249" y="137"/>
                    </a:cubicBezTo>
                    <a:cubicBezTo>
                      <a:pt x="249" y="59"/>
                      <a:pt x="249" y="59"/>
                      <a:pt x="249" y="59"/>
                    </a:cubicBezTo>
                    <a:cubicBezTo>
                      <a:pt x="249" y="40"/>
                      <a:pt x="233" y="25"/>
                      <a:pt x="215" y="25"/>
                    </a:cubicBezTo>
                    <a:cubicBezTo>
                      <a:pt x="59" y="25"/>
                      <a:pt x="59" y="25"/>
                      <a:pt x="59" y="25"/>
                    </a:cubicBezTo>
                    <a:cubicBezTo>
                      <a:pt x="41" y="25"/>
                      <a:pt x="25" y="40"/>
                      <a:pt x="25" y="59"/>
                    </a:cubicBezTo>
                    <a:cubicBezTo>
                      <a:pt x="25" y="137"/>
                      <a:pt x="25" y="137"/>
                      <a:pt x="25" y="137"/>
                    </a:cubicBezTo>
                    <a:cubicBezTo>
                      <a:pt x="0" y="137"/>
                      <a:pt x="0" y="137"/>
                      <a:pt x="0" y="137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35"/>
                      <a:pt x="12" y="18"/>
                      <a:pt x="31" y="7"/>
                    </a:cubicBezTo>
                    <a:cubicBezTo>
                      <a:pt x="40" y="2"/>
                      <a:pt x="49" y="0"/>
                      <a:pt x="59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Freeform: Shape 66"/>
              <p:cNvSpPr>
                <a:spLocks/>
              </p:cNvSpPr>
              <p:nvPr/>
            </p:nvSpPr>
            <p:spPr bwMode="auto">
              <a:xfrm>
                <a:off x="4389159" y="3702288"/>
                <a:ext cx="1787339" cy="893670"/>
              </a:xfrm>
              <a:custGeom>
                <a:avLst/>
                <a:gdLst/>
                <a:ahLst/>
                <a:cxnLst>
                  <a:cxn ang="0">
                    <a:pos x="274" y="0"/>
                  </a:cxn>
                  <a:cxn ang="0">
                    <a:pos x="274" y="81"/>
                  </a:cxn>
                  <a:cxn ang="0">
                    <a:pos x="273" y="87"/>
                  </a:cxn>
                  <a:cxn ang="0">
                    <a:pos x="215" y="137"/>
                  </a:cxn>
                  <a:cxn ang="0">
                    <a:pos x="56" y="137"/>
                  </a:cxn>
                  <a:cxn ang="0">
                    <a:pos x="7" y="106"/>
                  </a:cxn>
                  <a:cxn ang="0">
                    <a:pos x="0" y="78"/>
                  </a:cxn>
                  <a:cxn ang="0">
                    <a:pos x="0" y="0"/>
                  </a:cxn>
                  <a:cxn ang="0">
                    <a:pos x="25" y="0"/>
                  </a:cxn>
                  <a:cxn ang="0">
                    <a:pos x="25" y="77"/>
                  </a:cxn>
                  <a:cxn ang="0">
                    <a:pos x="59" y="112"/>
                  </a:cxn>
                  <a:cxn ang="0">
                    <a:pos x="215" y="112"/>
                  </a:cxn>
                  <a:cxn ang="0">
                    <a:pos x="249" y="77"/>
                  </a:cxn>
                  <a:cxn ang="0">
                    <a:pos x="249" y="0"/>
                  </a:cxn>
                  <a:cxn ang="0">
                    <a:pos x="274" y="0"/>
                  </a:cxn>
                </a:cxnLst>
                <a:rect l="0" t="0" r="r" b="b"/>
                <a:pathLst>
                  <a:path w="274" h="137">
                    <a:moveTo>
                      <a:pt x="274" y="0"/>
                    </a:moveTo>
                    <a:cubicBezTo>
                      <a:pt x="274" y="81"/>
                      <a:pt x="274" y="81"/>
                      <a:pt x="274" y="81"/>
                    </a:cubicBezTo>
                    <a:cubicBezTo>
                      <a:pt x="273" y="87"/>
                      <a:pt x="273" y="87"/>
                      <a:pt x="273" y="87"/>
                    </a:cubicBezTo>
                    <a:cubicBezTo>
                      <a:pt x="268" y="116"/>
                      <a:pt x="245" y="136"/>
                      <a:pt x="215" y="137"/>
                    </a:cubicBezTo>
                    <a:cubicBezTo>
                      <a:pt x="56" y="137"/>
                      <a:pt x="56" y="137"/>
                      <a:pt x="56" y="137"/>
                    </a:cubicBezTo>
                    <a:cubicBezTo>
                      <a:pt x="35" y="135"/>
                      <a:pt x="18" y="125"/>
                      <a:pt x="7" y="106"/>
                    </a:cubicBezTo>
                    <a:cubicBezTo>
                      <a:pt x="2" y="97"/>
                      <a:pt x="0" y="88"/>
                      <a:pt x="0" y="7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25" y="77"/>
                      <a:pt x="25" y="77"/>
                      <a:pt x="25" y="77"/>
                    </a:cubicBezTo>
                    <a:cubicBezTo>
                      <a:pt x="25" y="96"/>
                      <a:pt x="41" y="112"/>
                      <a:pt x="59" y="112"/>
                    </a:cubicBezTo>
                    <a:cubicBezTo>
                      <a:pt x="215" y="112"/>
                      <a:pt x="215" y="112"/>
                      <a:pt x="215" y="112"/>
                    </a:cubicBezTo>
                    <a:cubicBezTo>
                      <a:pt x="233" y="112"/>
                      <a:pt x="249" y="96"/>
                      <a:pt x="249" y="77"/>
                    </a:cubicBezTo>
                    <a:cubicBezTo>
                      <a:pt x="249" y="0"/>
                      <a:pt x="249" y="0"/>
                      <a:pt x="249" y="0"/>
                    </a:cubicBezTo>
                    <a:cubicBezTo>
                      <a:pt x="274" y="0"/>
                      <a:pt x="274" y="0"/>
                      <a:pt x="274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Freeform: Shape 67"/>
              <p:cNvSpPr>
                <a:spLocks/>
              </p:cNvSpPr>
              <p:nvPr/>
            </p:nvSpPr>
            <p:spPr bwMode="auto">
              <a:xfrm>
                <a:off x="6014371" y="2808618"/>
                <a:ext cx="1783386" cy="893670"/>
              </a:xfrm>
              <a:custGeom>
                <a:avLst/>
                <a:gdLst/>
                <a:ahLst/>
                <a:cxnLst>
                  <a:cxn ang="0">
                    <a:pos x="59" y="0"/>
                  </a:cxn>
                  <a:cxn ang="0">
                    <a:pos x="218" y="0"/>
                  </a:cxn>
                  <a:cxn ang="0">
                    <a:pos x="267" y="31"/>
                  </a:cxn>
                  <a:cxn ang="0">
                    <a:pos x="274" y="59"/>
                  </a:cxn>
                  <a:cxn ang="0">
                    <a:pos x="274" y="137"/>
                  </a:cxn>
                  <a:cxn ang="0">
                    <a:pos x="249" y="137"/>
                  </a:cxn>
                  <a:cxn ang="0">
                    <a:pos x="249" y="59"/>
                  </a:cxn>
                  <a:cxn ang="0">
                    <a:pos x="215" y="25"/>
                  </a:cxn>
                  <a:cxn ang="0">
                    <a:pos x="59" y="25"/>
                  </a:cxn>
                  <a:cxn ang="0">
                    <a:pos x="25" y="59"/>
                  </a:cxn>
                  <a:cxn ang="0">
                    <a:pos x="25" y="137"/>
                  </a:cxn>
                  <a:cxn ang="0">
                    <a:pos x="0" y="137"/>
                  </a:cxn>
                  <a:cxn ang="0">
                    <a:pos x="0" y="56"/>
                  </a:cxn>
                  <a:cxn ang="0">
                    <a:pos x="31" y="7"/>
                  </a:cxn>
                  <a:cxn ang="0">
                    <a:pos x="59" y="0"/>
                  </a:cxn>
                </a:cxnLst>
                <a:rect l="0" t="0" r="r" b="b"/>
                <a:pathLst>
                  <a:path w="274" h="137">
                    <a:moveTo>
                      <a:pt x="59" y="0"/>
                    </a:moveTo>
                    <a:cubicBezTo>
                      <a:pt x="218" y="0"/>
                      <a:pt x="218" y="0"/>
                      <a:pt x="218" y="0"/>
                    </a:cubicBezTo>
                    <a:cubicBezTo>
                      <a:pt x="239" y="1"/>
                      <a:pt x="256" y="12"/>
                      <a:pt x="267" y="31"/>
                    </a:cubicBezTo>
                    <a:cubicBezTo>
                      <a:pt x="272" y="40"/>
                      <a:pt x="274" y="49"/>
                      <a:pt x="274" y="59"/>
                    </a:cubicBezTo>
                    <a:cubicBezTo>
                      <a:pt x="274" y="137"/>
                      <a:pt x="274" y="137"/>
                      <a:pt x="274" y="137"/>
                    </a:cubicBezTo>
                    <a:cubicBezTo>
                      <a:pt x="249" y="137"/>
                      <a:pt x="249" y="137"/>
                      <a:pt x="249" y="137"/>
                    </a:cubicBezTo>
                    <a:cubicBezTo>
                      <a:pt x="249" y="59"/>
                      <a:pt x="249" y="59"/>
                      <a:pt x="249" y="59"/>
                    </a:cubicBezTo>
                    <a:cubicBezTo>
                      <a:pt x="249" y="40"/>
                      <a:pt x="233" y="25"/>
                      <a:pt x="215" y="25"/>
                    </a:cubicBezTo>
                    <a:cubicBezTo>
                      <a:pt x="59" y="25"/>
                      <a:pt x="59" y="25"/>
                      <a:pt x="59" y="25"/>
                    </a:cubicBezTo>
                    <a:cubicBezTo>
                      <a:pt x="40" y="25"/>
                      <a:pt x="25" y="40"/>
                      <a:pt x="25" y="59"/>
                    </a:cubicBezTo>
                    <a:cubicBezTo>
                      <a:pt x="25" y="137"/>
                      <a:pt x="25" y="137"/>
                      <a:pt x="25" y="137"/>
                    </a:cubicBezTo>
                    <a:cubicBezTo>
                      <a:pt x="0" y="137"/>
                      <a:pt x="0" y="137"/>
                      <a:pt x="0" y="137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35"/>
                      <a:pt x="12" y="18"/>
                      <a:pt x="31" y="7"/>
                    </a:cubicBezTo>
                    <a:cubicBezTo>
                      <a:pt x="40" y="2"/>
                      <a:pt x="49" y="0"/>
                      <a:pt x="59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Freeform: Shape 68"/>
              <p:cNvSpPr>
                <a:spLocks/>
              </p:cNvSpPr>
              <p:nvPr/>
            </p:nvSpPr>
            <p:spPr bwMode="auto">
              <a:xfrm>
                <a:off x="7635630" y="3702288"/>
                <a:ext cx="1787339" cy="893670"/>
              </a:xfrm>
              <a:custGeom>
                <a:avLst/>
                <a:gdLst/>
                <a:ahLst/>
                <a:cxnLst>
                  <a:cxn ang="0">
                    <a:pos x="274" y="0"/>
                  </a:cxn>
                  <a:cxn ang="0">
                    <a:pos x="274" y="81"/>
                  </a:cxn>
                  <a:cxn ang="0">
                    <a:pos x="273" y="87"/>
                  </a:cxn>
                  <a:cxn ang="0">
                    <a:pos x="215" y="137"/>
                  </a:cxn>
                  <a:cxn ang="0">
                    <a:pos x="56" y="137"/>
                  </a:cxn>
                  <a:cxn ang="0">
                    <a:pos x="7" y="106"/>
                  </a:cxn>
                  <a:cxn ang="0">
                    <a:pos x="0" y="78"/>
                  </a:cxn>
                  <a:cxn ang="0">
                    <a:pos x="0" y="0"/>
                  </a:cxn>
                  <a:cxn ang="0">
                    <a:pos x="25" y="0"/>
                  </a:cxn>
                  <a:cxn ang="0">
                    <a:pos x="25" y="77"/>
                  </a:cxn>
                  <a:cxn ang="0">
                    <a:pos x="59" y="112"/>
                  </a:cxn>
                  <a:cxn ang="0">
                    <a:pos x="215" y="112"/>
                  </a:cxn>
                  <a:cxn ang="0">
                    <a:pos x="249" y="77"/>
                  </a:cxn>
                  <a:cxn ang="0">
                    <a:pos x="249" y="0"/>
                  </a:cxn>
                  <a:cxn ang="0">
                    <a:pos x="274" y="0"/>
                  </a:cxn>
                </a:cxnLst>
                <a:rect l="0" t="0" r="r" b="b"/>
                <a:pathLst>
                  <a:path w="274" h="137">
                    <a:moveTo>
                      <a:pt x="274" y="0"/>
                    </a:moveTo>
                    <a:cubicBezTo>
                      <a:pt x="274" y="81"/>
                      <a:pt x="274" y="81"/>
                      <a:pt x="274" y="81"/>
                    </a:cubicBezTo>
                    <a:cubicBezTo>
                      <a:pt x="273" y="87"/>
                      <a:pt x="273" y="87"/>
                      <a:pt x="273" y="87"/>
                    </a:cubicBezTo>
                    <a:cubicBezTo>
                      <a:pt x="268" y="116"/>
                      <a:pt x="245" y="136"/>
                      <a:pt x="215" y="137"/>
                    </a:cubicBezTo>
                    <a:cubicBezTo>
                      <a:pt x="56" y="137"/>
                      <a:pt x="56" y="137"/>
                      <a:pt x="56" y="137"/>
                    </a:cubicBezTo>
                    <a:cubicBezTo>
                      <a:pt x="35" y="135"/>
                      <a:pt x="18" y="125"/>
                      <a:pt x="7" y="106"/>
                    </a:cubicBezTo>
                    <a:cubicBezTo>
                      <a:pt x="2" y="97"/>
                      <a:pt x="0" y="88"/>
                      <a:pt x="0" y="7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25" y="77"/>
                      <a:pt x="25" y="77"/>
                      <a:pt x="25" y="77"/>
                    </a:cubicBezTo>
                    <a:cubicBezTo>
                      <a:pt x="25" y="96"/>
                      <a:pt x="40" y="112"/>
                      <a:pt x="59" y="112"/>
                    </a:cubicBezTo>
                    <a:cubicBezTo>
                      <a:pt x="215" y="112"/>
                      <a:pt x="215" y="112"/>
                      <a:pt x="215" y="112"/>
                    </a:cubicBezTo>
                    <a:cubicBezTo>
                      <a:pt x="233" y="112"/>
                      <a:pt x="249" y="96"/>
                      <a:pt x="249" y="77"/>
                    </a:cubicBezTo>
                    <a:cubicBezTo>
                      <a:pt x="249" y="0"/>
                      <a:pt x="249" y="0"/>
                      <a:pt x="249" y="0"/>
                    </a:cubicBezTo>
                    <a:cubicBezTo>
                      <a:pt x="274" y="0"/>
                      <a:pt x="274" y="0"/>
                      <a:pt x="274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33" name="Group 69"/>
              <p:cNvGrpSpPr/>
              <p:nvPr/>
            </p:nvGrpSpPr>
            <p:grpSpPr>
              <a:xfrm>
                <a:off x="9256896" y="2808618"/>
                <a:ext cx="1890152" cy="1787339"/>
                <a:chOff x="6606248" y="2292350"/>
                <a:chExt cx="1215463" cy="1149350"/>
              </a:xfrm>
            </p:grpSpPr>
            <p:sp>
              <p:nvSpPr>
                <p:cNvPr id="55" name="Freeform: Shape 70"/>
                <p:cNvSpPr>
                  <a:spLocks/>
                </p:cNvSpPr>
                <p:nvPr/>
              </p:nvSpPr>
              <p:spPr bwMode="auto">
                <a:xfrm>
                  <a:off x="6606248" y="2292350"/>
                  <a:ext cx="1149350" cy="991696"/>
                </a:xfrm>
                <a:custGeom>
                  <a:avLst/>
                  <a:gdLst/>
                  <a:ahLst/>
                  <a:cxnLst>
                    <a:cxn ang="0">
                      <a:pos x="59" y="0"/>
                    </a:cxn>
                    <a:cxn ang="0">
                      <a:pos x="218" y="0"/>
                    </a:cxn>
                    <a:cxn ang="0">
                      <a:pos x="267" y="31"/>
                    </a:cxn>
                    <a:cxn ang="0">
                      <a:pos x="274" y="59"/>
                    </a:cxn>
                    <a:cxn ang="0">
                      <a:pos x="274" y="236"/>
                    </a:cxn>
                    <a:cxn ang="0">
                      <a:pos x="249" y="236"/>
                    </a:cxn>
                    <a:cxn ang="0">
                      <a:pos x="249" y="59"/>
                    </a:cxn>
                    <a:cxn ang="0">
                      <a:pos x="214" y="25"/>
                    </a:cxn>
                    <a:cxn ang="0">
                      <a:pos x="59" y="25"/>
                    </a:cxn>
                    <a:cxn ang="0">
                      <a:pos x="25" y="59"/>
                    </a:cxn>
                    <a:cxn ang="0">
                      <a:pos x="25" y="137"/>
                    </a:cxn>
                    <a:cxn ang="0">
                      <a:pos x="0" y="137"/>
                    </a:cxn>
                    <a:cxn ang="0">
                      <a:pos x="0" y="56"/>
                    </a:cxn>
                    <a:cxn ang="0">
                      <a:pos x="31" y="7"/>
                    </a:cxn>
                    <a:cxn ang="0">
                      <a:pos x="59" y="0"/>
                    </a:cxn>
                  </a:cxnLst>
                  <a:rect l="0" t="0" r="r" b="b"/>
                  <a:pathLst>
                    <a:path w="274" h="236">
                      <a:moveTo>
                        <a:pt x="59" y="0"/>
                      </a:moveTo>
                      <a:cubicBezTo>
                        <a:pt x="218" y="0"/>
                        <a:pt x="218" y="0"/>
                        <a:pt x="218" y="0"/>
                      </a:cubicBezTo>
                      <a:cubicBezTo>
                        <a:pt x="239" y="1"/>
                        <a:pt x="256" y="12"/>
                        <a:pt x="267" y="31"/>
                      </a:cubicBezTo>
                      <a:cubicBezTo>
                        <a:pt x="271" y="40"/>
                        <a:pt x="274" y="49"/>
                        <a:pt x="274" y="59"/>
                      </a:cubicBezTo>
                      <a:cubicBezTo>
                        <a:pt x="274" y="236"/>
                        <a:pt x="274" y="236"/>
                        <a:pt x="274" y="236"/>
                      </a:cubicBezTo>
                      <a:cubicBezTo>
                        <a:pt x="249" y="236"/>
                        <a:pt x="249" y="236"/>
                        <a:pt x="249" y="236"/>
                      </a:cubicBezTo>
                      <a:cubicBezTo>
                        <a:pt x="249" y="59"/>
                        <a:pt x="249" y="59"/>
                        <a:pt x="249" y="59"/>
                      </a:cubicBezTo>
                      <a:cubicBezTo>
                        <a:pt x="249" y="40"/>
                        <a:pt x="233" y="25"/>
                        <a:pt x="214" y="25"/>
                      </a:cubicBezTo>
                      <a:cubicBezTo>
                        <a:pt x="59" y="25"/>
                        <a:pt x="59" y="25"/>
                        <a:pt x="59" y="25"/>
                      </a:cubicBezTo>
                      <a:cubicBezTo>
                        <a:pt x="40" y="25"/>
                        <a:pt x="25" y="40"/>
                        <a:pt x="25" y="59"/>
                      </a:cubicBezTo>
                      <a:cubicBezTo>
                        <a:pt x="25" y="137"/>
                        <a:pt x="25" y="137"/>
                        <a:pt x="25" y="137"/>
                      </a:cubicBezTo>
                      <a:cubicBezTo>
                        <a:pt x="0" y="137"/>
                        <a:pt x="0" y="137"/>
                        <a:pt x="0" y="137"/>
                      </a:cubicBezTo>
                      <a:cubicBezTo>
                        <a:pt x="0" y="56"/>
                        <a:pt x="0" y="56"/>
                        <a:pt x="0" y="56"/>
                      </a:cubicBezTo>
                      <a:cubicBezTo>
                        <a:pt x="1" y="35"/>
                        <a:pt x="12" y="18"/>
                        <a:pt x="31" y="7"/>
                      </a:cubicBezTo>
                      <a:cubicBezTo>
                        <a:pt x="40" y="2"/>
                        <a:pt x="49" y="0"/>
                        <a:pt x="59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6" name="Freeform: Shape 74"/>
                <p:cNvSpPr>
                  <a:spLocks/>
                </p:cNvSpPr>
                <p:nvPr/>
              </p:nvSpPr>
              <p:spPr bwMode="auto">
                <a:xfrm>
                  <a:off x="7582687" y="3225560"/>
                  <a:ext cx="239024" cy="216140"/>
                </a:xfrm>
                <a:custGeom>
                  <a:avLst/>
                  <a:gdLst/>
                  <a:ahLst/>
                  <a:cxnLst>
                    <a:cxn ang="0">
                      <a:pos x="94" y="0"/>
                    </a:cxn>
                    <a:cxn ang="0">
                      <a:pos x="47" y="85"/>
                    </a:cxn>
                    <a:cxn ang="0">
                      <a:pos x="0" y="0"/>
                    </a:cxn>
                    <a:cxn ang="0">
                      <a:pos x="94" y="0"/>
                    </a:cxn>
                    <a:cxn ang="0">
                      <a:pos x="94" y="0"/>
                    </a:cxn>
                  </a:cxnLst>
                  <a:rect l="0" t="0" r="r" b="b"/>
                  <a:pathLst>
                    <a:path w="94" h="85">
                      <a:moveTo>
                        <a:pt x="94" y="0"/>
                      </a:moveTo>
                      <a:lnTo>
                        <a:pt x="47" y="85"/>
                      </a:lnTo>
                      <a:lnTo>
                        <a:pt x="0" y="0"/>
                      </a:lnTo>
                      <a:lnTo>
                        <a:pt x="94" y="0"/>
                      </a:ln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34" name="Group 75"/>
              <p:cNvGrpSpPr/>
              <p:nvPr/>
            </p:nvGrpSpPr>
            <p:grpSpPr>
              <a:xfrm>
                <a:off x="1039872" y="2808614"/>
                <a:ext cx="1890150" cy="1787337"/>
                <a:chOff x="1322289" y="2292350"/>
                <a:chExt cx="1215463" cy="1149350"/>
              </a:xfrm>
            </p:grpSpPr>
            <p:sp>
              <p:nvSpPr>
                <p:cNvPr id="53" name="Freeform: Shape 79"/>
                <p:cNvSpPr>
                  <a:spLocks/>
                </p:cNvSpPr>
                <p:nvPr/>
              </p:nvSpPr>
              <p:spPr bwMode="auto">
                <a:xfrm>
                  <a:off x="1322289" y="2292350"/>
                  <a:ext cx="239024" cy="213596"/>
                </a:xfrm>
                <a:custGeom>
                  <a:avLst/>
                  <a:gdLst/>
                  <a:ahLst/>
                  <a:cxnLst>
                    <a:cxn ang="0">
                      <a:pos x="94" y="0"/>
                    </a:cxn>
                    <a:cxn ang="0">
                      <a:pos x="48" y="84"/>
                    </a:cxn>
                    <a:cxn ang="0">
                      <a:pos x="0" y="0"/>
                    </a:cxn>
                    <a:cxn ang="0">
                      <a:pos x="94" y="0"/>
                    </a:cxn>
                    <a:cxn ang="0">
                      <a:pos x="94" y="0"/>
                    </a:cxn>
                  </a:cxnLst>
                  <a:rect l="0" t="0" r="r" b="b"/>
                  <a:pathLst>
                    <a:path w="94" h="84">
                      <a:moveTo>
                        <a:pt x="94" y="0"/>
                      </a:moveTo>
                      <a:lnTo>
                        <a:pt x="48" y="84"/>
                      </a:lnTo>
                      <a:lnTo>
                        <a:pt x="0" y="0"/>
                      </a:lnTo>
                      <a:lnTo>
                        <a:pt x="94" y="0"/>
                      </a:ln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4" name="Freeform: Shape 80"/>
                <p:cNvSpPr>
                  <a:spLocks/>
                </p:cNvSpPr>
                <p:nvPr/>
              </p:nvSpPr>
              <p:spPr bwMode="auto">
                <a:xfrm>
                  <a:off x="1388402" y="2480518"/>
                  <a:ext cx="1149350" cy="961182"/>
                </a:xfrm>
                <a:custGeom>
                  <a:avLst/>
                  <a:gdLst/>
                  <a:ahLst/>
                  <a:cxnLst>
                    <a:cxn ang="0">
                      <a:pos x="274" y="92"/>
                    </a:cxn>
                    <a:cxn ang="0">
                      <a:pos x="274" y="173"/>
                    </a:cxn>
                    <a:cxn ang="0">
                      <a:pos x="273" y="179"/>
                    </a:cxn>
                    <a:cxn ang="0">
                      <a:pos x="215" y="229"/>
                    </a:cxn>
                    <a:cxn ang="0">
                      <a:pos x="56" y="229"/>
                    </a:cxn>
                    <a:cxn ang="0">
                      <a:pos x="7" y="198"/>
                    </a:cxn>
                    <a:cxn ang="0">
                      <a:pos x="0" y="170"/>
                    </a:cxn>
                    <a:cxn ang="0">
                      <a:pos x="0" y="0"/>
                    </a:cxn>
                    <a:cxn ang="0">
                      <a:pos x="13" y="23"/>
                    </a:cxn>
                    <a:cxn ang="0">
                      <a:pos x="25" y="0"/>
                    </a:cxn>
                    <a:cxn ang="0">
                      <a:pos x="25" y="169"/>
                    </a:cxn>
                    <a:cxn ang="0">
                      <a:pos x="59" y="204"/>
                    </a:cxn>
                    <a:cxn ang="0">
                      <a:pos x="215" y="204"/>
                    </a:cxn>
                    <a:cxn ang="0">
                      <a:pos x="249" y="169"/>
                    </a:cxn>
                    <a:cxn ang="0">
                      <a:pos x="249" y="92"/>
                    </a:cxn>
                    <a:cxn ang="0">
                      <a:pos x="274" y="92"/>
                    </a:cxn>
                  </a:cxnLst>
                  <a:rect l="0" t="0" r="r" b="b"/>
                  <a:pathLst>
                    <a:path w="274" h="229">
                      <a:moveTo>
                        <a:pt x="274" y="92"/>
                      </a:moveTo>
                      <a:cubicBezTo>
                        <a:pt x="274" y="173"/>
                        <a:pt x="274" y="173"/>
                        <a:pt x="274" y="173"/>
                      </a:cubicBezTo>
                      <a:cubicBezTo>
                        <a:pt x="273" y="179"/>
                        <a:pt x="273" y="179"/>
                        <a:pt x="273" y="179"/>
                      </a:cubicBezTo>
                      <a:cubicBezTo>
                        <a:pt x="268" y="208"/>
                        <a:pt x="245" y="228"/>
                        <a:pt x="215" y="229"/>
                      </a:cubicBezTo>
                      <a:cubicBezTo>
                        <a:pt x="56" y="229"/>
                        <a:pt x="56" y="229"/>
                        <a:pt x="56" y="229"/>
                      </a:cubicBezTo>
                      <a:cubicBezTo>
                        <a:pt x="35" y="227"/>
                        <a:pt x="18" y="217"/>
                        <a:pt x="7" y="198"/>
                      </a:cubicBezTo>
                      <a:cubicBezTo>
                        <a:pt x="2" y="189"/>
                        <a:pt x="0" y="180"/>
                        <a:pt x="0" y="17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25" y="169"/>
                        <a:pt x="25" y="169"/>
                        <a:pt x="25" y="169"/>
                      </a:cubicBezTo>
                      <a:cubicBezTo>
                        <a:pt x="25" y="188"/>
                        <a:pt x="41" y="204"/>
                        <a:pt x="59" y="204"/>
                      </a:cubicBezTo>
                      <a:cubicBezTo>
                        <a:pt x="215" y="204"/>
                        <a:pt x="215" y="204"/>
                        <a:pt x="215" y="204"/>
                      </a:cubicBezTo>
                      <a:cubicBezTo>
                        <a:pt x="234" y="204"/>
                        <a:pt x="249" y="188"/>
                        <a:pt x="249" y="169"/>
                      </a:cubicBezTo>
                      <a:cubicBezTo>
                        <a:pt x="249" y="92"/>
                        <a:pt x="249" y="92"/>
                        <a:pt x="249" y="92"/>
                      </a:cubicBezTo>
                      <a:cubicBezTo>
                        <a:pt x="274" y="92"/>
                        <a:pt x="274" y="92"/>
                        <a:pt x="274" y="92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35" name="Group 86"/>
              <p:cNvGrpSpPr/>
              <p:nvPr/>
            </p:nvGrpSpPr>
            <p:grpSpPr>
              <a:xfrm>
                <a:off x="1423440" y="2808618"/>
                <a:ext cx="1225830" cy="1225830"/>
                <a:chOff x="1568942" y="2292350"/>
                <a:chExt cx="788271" cy="788271"/>
              </a:xfrm>
            </p:grpSpPr>
            <p:sp>
              <p:nvSpPr>
                <p:cNvPr id="51" name="Oval 87"/>
                <p:cNvSpPr>
                  <a:spLocks/>
                </p:cNvSpPr>
                <p:nvPr/>
              </p:nvSpPr>
              <p:spPr bwMode="auto">
                <a:xfrm>
                  <a:off x="1568942" y="2292350"/>
                  <a:ext cx="788271" cy="788271"/>
                </a:xfrm>
                <a:prstGeom prst="ellipse">
                  <a:avLst/>
                </a:prstGeom>
                <a:solidFill>
                  <a:schemeClr val="accent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2" name="Freeform: Shape 88"/>
                <p:cNvSpPr>
                  <a:spLocks/>
                </p:cNvSpPr>
                <p:nvPr/>
              </p:nvSpPr>
              <p:spPr bwMode="auto">
                <a:xfrm>
                  <a:off x="1770262" y="2530990"/>
                  <a:ext cx="385630" cy="310990"/>
                </a:xfrm>
                <a:custGeom>
                  <a:avLst/>
                  <a:gdLst/>
                  <a:ahLst/>
                  <a:cxnLst>
                    <a:cxn ang="0">
                      <a:pos x="55" y="27"/>
                    </a:cxn>
                    <a:cxn ang="0">
                      <a:pos x="54" y="27"/>
                    </a:cxn>
                    <a:cxn ang="0">
                      <a:pos x="54" y="27"/>
                    </a:cxn>
                    <a:cxn ang="0">
                      <a:pos x="53" y="27"/>
                    </a:cxn>
                    <a:cxn ang="0">
                      <a:pos x="28" y="6"/>
                    </a:cxn>
                    <a:cxn ang="0">
                      <a:pos x="4" y="27"/>
                    </a:cxn>
                    <a:cxn ang="0">
                      <a:pos x="3" y="27"/>
                    </a:cxn>
                    <a:cxn ang="0">
                      <a:pos x="2" y="27"/>
                    </a:cxn>
                    <a:cxn ang="0">
                      <a:pos x="0" y="24"/>
                    </a:cxn>
                    <a:cxn ang="0">
                      <a:pos x="0" y="23"/>
                    </a:cxn>
                    <a:cxn ang="0">
                      <a:pos x="26" y="1"/>
                    </a:cxn>
                    <a:cxn ang="0">
                      <a:pos x="31" y="1"/>
                    </a:cxn>
                    <a:cxn ang="0">
                      <a:pos x="40" y="8"/>
                    </a:cxn>
                    <a:cxn ang="0">
                      <a:pos x="40" y="1"/>
                    </a:cxn>
                    <a:cxn ang="0">
                      <a:pos x="41" y="0"/>
                    </a:cxn>
                    <a:cxn ang="0">
                      <a:pos x="48" y="0"/>
                    </a:cxn>
                    <a:cxn ang="0">
                      <a:pos x="49" y="1"/>
                    </a:cxn>
                    <a:cxn ang="0">
                      <a:pos x="49" y="16"/>
                    </a:cxn>
                    <a:cxn ang="0">
                      <a:pos x="57" y="23"/>
                    </a:cxn>
                    <a:cxn ang="0">
                      <a:pos x="57" y="24"/>
                    </a:cxn>
                    <a:cxn ang="0">
                      <a:pos x="55" y="27"/>
                    </a:cxn>
                    <a:cxn ang="0">
                      <a:pos x="49" y="44"/>
                    </a:cxn>
                    <a:cxn ang="0">
                      <a:pos x="47" y="46"/>
                    </a:cxn>
                    <a:cxn ang="0">
                      <a:pos x="33" y="46"/>
                    </a:cxn>
                    <a:cxn ang="0">
                      <a:pos x="33" y="32"/>
                    </a:cxn>
                    <a:cxn ang="0">
                      <a:pos x="24" y="32"/>
                    </a:cxn>
                    <a:cxn ang="0">
                      <a:pos x="24" y="46"/>
                    </a:cxn>
                    <a:cxn ang="0">
                      <a:pos x="10" y="46"/>
                    </a:cxn>
                    <a:cxn ang="0">
                      <a:pos x="8" y="44"/>
                    </a:cxn>
                    <a:cxn ang="0">
                      <a:pos x="8" y="27"/>
                    </a:cxn>
                    <a:cxn ang="0">
                      <a:pos x="8" y="26"/>
                    </a:cxn>
                    <a:cxn ang="0">
                      <a:pos x="28" y="9"/>
                    </a:cxn>
                    <a:cxn ang="0">
                      <a:pos x="49" y="26"/>
                    </a:cxn>
                    <a:cxn ang="0">
                      <a:pos x="49" y="27"/>
                    </a:cxn>
                    <a:cxn ang="0">
                      <a:pos x="49" y="44"/>
                    </a:cxn>
                  </a:cxnLst>
                  <a:rect l="0" t="0" r="r" b="b"/>
                  <a:pathLst>
                    <a:path w="57" h="46">
                      <a:moveTo>
                        <a:pt x="55" y="27"/>
                      </a:moveTo>
                      <a:cubicBezTo>
                        <a:pt x="55" y="27"/>
                        <a:pt x="54" y="27"/>
                        <a:pt x="54" y="27"/>
                      </a:cubicBezTo>
                      <a:cubicBezTo>
                        <a:pt x="54" y="27"/>
                        <a:pt x="54" y="27"/>
                        <a:pt x="54" y="27"/>
                      </a:cubicBezTo>
                      <a:cubicBezTo>
                        <a:pt x="54" y="27"/>
                        <a:pt x="53" y="27"/>
                        <a:pt x="53" y="27"/>
                      </a:cubicBezTo>
                      <a:cubicBezTo>
                        <a:pt x="28" y="6"/>
                        <a:pt x="28" y="6"/>
                        <a:pt x="28" y="6"/>
                      </a:cubicBezTo>
                      <a:cubicBezTo>
                        <a:pt x="4" y="27"/>
                        <a:pt x="4" y="27"/>
                        <a:pt x="4" y="27"/>
                      </a:cubicBezTo>
                      <a:cubicBezTo>
                        <a:pt x="4" y="27"/>
                        <a:pt x="3" y="27"/>
                        <a:pt x="3" y="27"/>
                      </a:cubicBezTo>
                      <a:cubicBezTo>
                        <a:pt x="3" y="27"/>
                        <a:pt x="2" y="27"/>
                        <a:pt x="2" y="27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4"/>
                        <a:pt x="0" y="23"/>
                        <a:pt x="0" y="23"/>
                      </a:cubicBezTo>
                      <a:cubicBezTo>
                        <a:pt x="26" y="1"/>
                        <a:pt x="26" y="1"/>
                        <a:pt x="26" y="1"/>
                      </a:cubicBezTo>
                      <a:cubicBezTo>
                        <a:pt x="27" y="0"/>
                        <a:pt x="30" y="0"/>
                        <a:pt x="31" y="1"/>
                      </a:cubicBezTo>
                      <a:cubicBezTo>
                        <a:pt x="40" y="8"/>
                        <a:pt x="40" y="8"/>
                        <a:pt x="40" y="8"/>
                      </a:cubicBezTo>
                      <a:cubicBezTo>
                        <a:pt x="40" y="1"/>
                        <a:pt x="40" y="1"/>
                        <a:pt x="40" y="1"/>
                      </a:cubicBezTo>
                      <a:cubicBezTo>
                        <a:pt x="40" y="1"/>
                        <a:pt x="40" y="0"/>
                        <a:pt x="41" y="0"/>
                      </a:cubicBezTo>
                      <a:cubicBezTo>
                        <a:pt x="48" y="0"/>
                        <a:pt x="48" y="0"/>
                        <a:pt x="48" y="0"/>
                      </a:cubicBezTo>
                      <a:cubicBezTo>
                        <a:pt x="49" y="0"/>
                        <a:pt x="49" y="1"/>
                        <a:pt x="49" y="1"/>
                      </a:cubicBezTo>
                      <a:cubicBezTo>
                        <a:pt x="49" y="16"/>
                        <a:pt x="49" y="16"/>
                        <a:pt x="49" y="16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57" y="23"/>
                        <a:pt x="57" y="24"/>
                        <a:pt x="57" y="24"/>
                      </a:cubicBezTo>
                      <a:lnTo>
                        <a:pt x="55" y="27"/>
                      </a:lnTo>
                      <a:close/>
                      <a:moveTo>
                        <a:pt x="49" y="44"/>
                      </a:moveTo>
                      <a:cubicBezTo>
                        <a:pt x="49" y="45"/>
                        <a:pt x="48" y="46"/>
                        <a:pt x="47" y="46"/>
                      </a:cubicBezTo>
                      <a:cubicBezTo>
                        <a:pt x="33" y="46"/>
                        <a:pt x="33" y="46"/>
                        <a:pt x="33" y="46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24" y="32"/>
                        <a:pt x="24" y="32"/>
                        <a:pt x="24" y="32"/>
                      </a:cubicBezTo>
                      <a:cubicBezTo>
                        <a:pt x="24" y="46"/>
                        <a:pt x="24" y="46"/>
                        <a:pt x="24" y="46"/>
                      </a:cubicBezTo>
                      <a:cubicBezTo>
                        <a:pt x="10" y="46"/>
                        <a:pt x="10" y="46"/>
                        <a:pt x="10" y="46"/>
                      </a:cubicBezTo>
                      <a:cubicBezTo>
                        <a:pt x="9" y="46"/>
                        <a:pt x="8" y="45"/>
                        <a:pt x="8" y="44"/>
                      </a:cubicBezTo>
                      <a:cubicBezTo>
                        <a:pt x="8" y="27"/>
                        <a:pt x="8" y="27"/>
                        <a:pt x="8" y="27"/>
                      </a:cubicBezTo>
                      <a:cubicBezTo>
                        <a:pt x="8" y="27"/>
                        <a:pt x="8" y="26"/>
                        <a:pt x="8" y="26"/>
                      </a:cubicBezTo>
                      <a:cubicBezTo>
                        <a:pt x="28" y="9"/>
                        <a:pt x="28" y="9"/>
                        <a:pt x="28" y="9"/>
                      </a:cubicBezTo>
                      <a:cubicBezTo>
                        <a:pt x="49" y="26"/>
                        <a:pt x="49" y="26"/>
                        <a:pt x="49" y="26"/>
                      </a:cubicBezTo>
                      <a:cubicBezTo>
                        <a:pt x="49" y="26"/>
                        <a:pt x="49" y="27"/>
                        <a:pt x="49" y="27"/>
                      </a:cubicBezTo>
                      <a:lnTo>
                        <a:pt x="49" y="4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36" name="Group 89"/>
              <p:cNvGrpSpPr/>
              <p:nvPr/>
            </p:nvGrpSpPr>
            <p:grpSpPr>
              <a:xfrm>
                <a:off x="3048652" y="3362219"/>
                <a:ext cx="1225830" cy="1233739"/>
                <a:chOff x="2614036" y="2648343"/>
                <a:chExt cx="788271" cy="793357"/>
              </a:xfrm>
            </p:grpSpPr>
            <p:sp>
              <p:nvSpPr>
                <p:cNvPr id="49" name="Oval 90"/>
                <p:cNvSpPr>
                  <a:spLocks/>
                </p:cNvSpPr>
                <p:nvPr/>
              </p:nvSpPr>
              <p:spPr bwMode="auto">
                <a:xfrm>
                  <a:off x="2614036" y="2648343"/>
                  <a:ext cx="788271" cy="793357"/>
                </a:xfrm>
                <a:prstGeom prst="ellipse">
                  <a:avLst/>
                </a:prstGeom>
                <a:solidFill>
                  <a:schemeClr val="accent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0" name="Freeform: Shape 120"/>
                <p:cNvSpPr>
                  <a:spLocks/>
                </p:cNvSpPr>
                <p:nvPr/>
              </p:nvSpPr>
              <p:spPr bwMode="auto">
                <a:xfrm>
                  <a:off x="2832186" y="2881288"/>
                  <a:ext cx="351970" cy="327466"/>
                </a:xfrm>
                <a:custGeom>
                  <a:avLst/>
                  <a:gdLst/>
                  <a:ahLst/>
                  <a:cxnLst>
                    <a:cxn ang="0">
                      <a:pos x="13" y="39"/>
                    </a:cxn>
                    <a:cxn ang="0">
                      <a:pos x="8" y="39"/>
                    </a:cxn>
                    <a:cxn ang="0">
                      <a:pos x="0" y="33"/>
                    </a:cxn>
                    <a:cxn ang="0">
                      <a:pos x="5" y="19"/>
                    </a:cxn>
                    <a:cxn ang="0">
                      <a:pos x="15" y="22"/>
                    </a:cxn>
                    <a:cxn ang="0">
                      <a:pos x="20" y="21"/>
                    </a:cxn>
                    <a:cxn ang="0">
                      <a:pos x="20" y="24"/>
                    </a:cxn>
                    <a:cxn ang="0">
                      <a:pos x="23" y="34"/>
                    </a:cxn>
                    <a:cxn ang="0">
                      <a:pos x="13" y="39"/>
                    </a:cxn>
                    <a:cxn ang="0">
                      <a:pos x="15" y="19"/>
                    </a:cxn>
                    <a:cxn ang="0">
                      <a:pos x="5" y="9"/>
                    </a:cxn>
                    <a:cxn ang="0">
                      <a:pos x="15" y="0"/>
                    </a:cxn>
                    <a:cxn ang="0">
                      <a:pos x="25" y="9"/>
                    </a:cxn>
                    <a:cxn ang="0">
                      <a:pos x="15" y="19"/>
                    </a:cxn>
                    <a:cxn ang="0">
                      <a:pos x="53" y="68"/>
                    </a:cxn>
                    <a:cxn ang="0">
                      <a:pos x="20" y="68"/>
                    </a:cxn>
                    <a:cxn ang="0">
                      <a:pos x="10" y="58"/>
                    </a:cxn>
                    <a:cxn ang="0">
                      <a:pos x="23" y="36"/>
                    </a:cxn>
                    <a:cxn ang="0">
                      <a:pos x="37" y="41"/>
                    </a:cxn>
                    <a:cxn ang="0">
                      <a:pos x="50" y="36"/>
                    </a:cxn>
                    <a:cxn ang="0">
                      <a:pos x="64" y="58"/>
                    </a:cxn>
                    <a:cxn ang="0">
                      <a:pos x="53" y="68"/>
                    </a:cxn>
                    <a:cxn ang="0">
                      <a:pos x="37" y="39"/>
                    </a:cxn>
                    <a:cxn ang="0">
                      <a:pos x="22" y="24"/>
                    </a:cxn>
                    <a:cxn ang="0">
                      <a:pos x="37" y="9"/>
                    </a:cxn>
                    <a:cxn ang="0">
                      <a:pos x="51" y="24"/>
                    </a:cxn>
                    <a:cxn ang="0">
                      <a:pos x="37" y="39"/>
                    </a:cxn>
                    <a:cxn ang="0">
                      <a:pos x="59" y="19"/>
                    </a:cxn>
                    <a:cxn ang="0">
                      <a:pos x="49" y="9"/>
                    </a:cxn>
                    <a:cxn ang="0">
                      <a:pos x="59" y="0"/>
                    </a:cxn>
                    <a:cxn ang="0">
                      <a:pos x="68" y="9"/>
                    </a:cxn>
                    <a:cxn ang="0">
                      <a:pos x="59" y="19"/>
                    </a:cxn>
                    <a:cxn ang="0">
                      <a:pos x="66" y="39"/>
                    </a:cxn>
                    <a:cxn ang="0">
                      <a:pos x="61" y="39"/>
                    </a:cxn>
                    <a:cxn ang="0">
                      <a:pos x="51" y="34"/>
                    </a:cxn>
                    <a:cxn ang="0">
                      <a:pos x="54" y="24"/>
                    </a:cxn>
                    <a:cxn ang="0">
                      <a:pos x="54" y="21"/>
                    </a:cxn>
                    <a:cxn ang="0">
                      <a:pos x="59" y="22"/>
                    </a:cxn>
                    <a:cxn ang="0">
                      <a:pos x="69" y="19"/>
                    </a:cxn>
                    <a:cxn ang="0">
                      <a:pos x="73" y="33"/>
                    </a:cxn>
                    <a:cxn ang="0">
                      <a:pos x="66" y="39"/>
                    </a:cxn>
                  </a:cxnLst>
                  <a:rect l="0" t="0" r="r" b="b"/>
                  <a:pathLst>
                    <a:path w="73" h="68">
                      <a:moveTo>
                        <a:pt x="13" y="39"/>
                      </a:moveTo>
                      <a:cubicBezTo>
                        <a:pt x="8" y="39"/>
                        <a:pt x="8" y="39"/>
                        <a:pt x="8" y="39"/>
                      </a:cubicBezTo>
                      <a:cubicBezTo>
                        <a:pt x="4" y="39"/>
                        <a:pt x="0" y="37"/>
                        <a:pt x="0" y="33"/>
                      </a:cubicBezTo>
                      <a:cubicBezTo>
                        <a:pt x="0" y="29"/>
                        <a:pt x="0" y="19"/>
                        <a:pt x="5" y="19"/>
                      </a:cubicBezTo>
                      <a:cubicBezTo>
                        <a:pt x="6" y="19"/>
                        <a:pt x="10" y="22"/>
                        <a:pt x="15" y="22"/>
                      </a:cubicBezTo>
                      <a:cubicBezTo>
                        <a:pt x="17" y="22"/>
                        <a:pt x="18" y="22"/>
                        <a:pt x="20" y="21"/>
                      </a:cubicBezTo>
                      <a:cubicBezTo>
                        <a:pt x="20" y="22"/>
                        <a:pt x="20" y="23"/>
                        <a:pt x="20" y="24"/>
                      </a:cubicBezTo>
                      <a:cubicBezTo>
                        <a:pt x="20" y="27"/>
                        <a:pt x="21" y="31"/>
                        <a:pt x="23" y="34"/>
                      </a:cubicBezTo>
                      <a:cubicBezTo>
                        <a:pt x="19" y="34"/>
                        <a:pt x="15" y="36"/>
                        <a:pt x="13" y="39"/>
                      </a:cubicBezTo>
                      <a:close/>
                      <a:moveTo>
                        <a:pt x="15" y="19"/>
                      </a:moveTo>
                      <a:cubicBezTo>
                        <a:pt x="10" y="19"/>
                        <a:pt x="5" y="15"/>
                        <a:pt x="5" y="9"/>
                      </a:cubicBezTo>
                      <a:cubicBezTo>
                        <a:pt x="5" y="4"/>
                        <a:pt x="10" y="0"/>
                        <a:pt x="15" y="0"/>
                      </a:cubicBezTo>
                      <a:cubicBezTo>
                        <a:pt x="20" y="0"/>
                        <a:pt x="25" y="4"/>
                        <a:pt x="25" y="9"/>
                      </a:cubicBezTo>
                      <a:cubicBezTo>
                        <a:pt x="25" y="15"/>
                        <a:pt x="20" y="19"/>
                        <a:pt x="15" y="19"/>
                      </a:cubicBezTo>
                      <a:close/>
                      <a:moveTo>
                        <a:pt x="53" y="68"/>
                      </a:moveTo>
                      <a:cubicBezTo>
                        <a:pt x="20" y="68"/>
                        <a:pt x="20" y="68"/>
                        <a:pt x="20" y="68"/>
                      </a:cubicBezTo>
                      <a:cubicBezTo>
                        <a:pt x="14" y="68"/>
                        <a:pt x="10" y="64"/>
                        <a:pt x="10" y="58"/>
                      </a:cubicBezTo>
                      <a:cubicBezTo>
                        <a:pt x="10" y="49"/>
                        <a:pt x="12" y="36"/>
                        <a:pt x="23" y="36"/>
                      </a:cubicBezTo>
                      <a:cubicBezTo>
                        <a:pt x="25" y="36"/>
                        <a:pt x="29" y="41"/>
                        <a:pt x="37" y="41"/>
                      </a:cubicBezTo>
                      <a:cubicBezTo>
                        <a:pt x="44" y="41"/>
                        <a:pt x="49" y="36"/>
                        <a:pt x="50" y="36"/>
                      </a:cubicBezTo>
                      <a:cubicBezTo>
                        <a:pt x="62" y="36"/>
                        <a:pt x="64" y="49"/>
                        <a:pt x="64" y="58"/>
                      </a:cubicBezTo>
                      <a:cubicBezTo>
                        <a:pt x="64" y="64"/>
                        <a:pt x="60" y="68"/>
                        <a:pt x="53" y="68"/>
                      </a:cubicBezTo>
                      <a:close/>
                      <a:moveTo>
                        <a:pt x="37" y="39"/>
                      </a:moveTo>
                      <a:cubicBezTo>
                        <a:pt x="29" y="39"/>
                        <a:pt x="22" y="32"/>
                        <a:pt x="22" y="24"/>
                      </a:cubicBezTo>
                      <a:cubicBezTo>
                        <a:pt x="22" y="16"/>
                        <a:pt x="29" y="9"/>
                        <a:pt x="37" y="9"/>
                      </a:cubicBezTo>
                      <a:cubicBezTo>
                        <a:pt x="45" y="9"/>
                        <a:pt x="51" y="16"/>
                        <a:pt x="51" y="24"/>
                      </a:cubicBezTo>
                      <a:cubicBezTo>
                        <a:pt x="51" y="32"/>
                        <a:pt x="45" y="39"/>
                        <a:pt x="37" y="39"/>
                      </a:cubicBezTo>
                      <a:close/>
                      <a:moveTo>
                        <a:pt x="59" y="19"/>
                      </a:moveTo>
                      <a:cubicBezTo>
                        <a:pt x="53" y="19"/>
                        <a:pt x="49" y="15"/>
                        <a:pt x="49" y="9"/>
                      </a:cubicBezTo>
                      <a:cubicBezTo>
                        <a:pt x="49" y="4"/>
                        <a:pt x="53" y="0"/>
                        <a:pt x="59" y="0"/>
                      </a:cubicBezTo>
                      <a:cubicBezTo>
                        <a:pt x="64" y="0"/>
                        <a:pt x="68" y="4"/>
                        <a:pt x="68" y="9"/>
                      </a:cubicBezTo>
                      <a:cubicBezTo>
                        <a:pt x="68" y="15"/>
                        <a:pt x="64" y="19"/>
                        <a:pt x="59" y="19"/>
                      </a:cubicBezTo>
                      <a:close/>
                      <a:moveTo>
                        <a:pt x="66" y="39"/>
                      </a:moveTo>
                      <a:cubicBezTo>
                        <a:pt x="61" y="39"/>
                        <a:pt x="61" y="39"/>
                        <a:pt x="61" y="39"/>
                      </a:cubicBezTo>
                      <a:cubicBezTo>
                        <a:pt x="58" y="36"/>
                        <a:pt x="55" y="34"/>
                        <a:pt x="51" y="34"/>
                      </a:cubicBezTo>
                      <a:cubicBezTo>
                        <a:pt x="53" y="31"/>
                        <a:pt x="54" y="27"/>
                        <a:pt x="54" y="24"/>
                      </a:cubicBezTo>
                      <a:cubicBezTo>
                        <a:pt x="54" y="23"/>
                        <a:pt x="54" y="22"/>
                        <a:pt x="54" y="21"/>
                      </a:cubicBezTo>
                      <a:cubicBezTo>
                        <a:pt x="55" y="22"/>
                        <a:pt x="57" y="22"/>
                        <a:pt x="59" y="22"/>
                      </a:cubicBezTo>
                      <a:cubicBezTo>
                        <a:pt x="64" y="22"/>
                        <a:pt x="68" y="19"/>
                        <a:pt x="69" y="19"/>
                      </a:cubicBezTo>
                      <a:cubicBezTo>
                        <a:pt x="73" y="19"/>
                        <a:pt x="73" y="29"/>
                        <a:pt x="73" y="33"/>
                      </a:cubicBezTo>
                      <a:cubicBezTo>
                        <a:pt x="73" y="37"/>
                        <a:pt x="70" y="39"/>
                        <a:pt x="66" y="3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37" name="Group 121"/>
              <p:cNvGrpSpPr/>
              <p:nvPr/>
            </p:nvGrpSpPr>
            <p:grpSpPr>
              <a:xfrm>
                <a:off x="4669911" y="2808618"/>
                <a:ext cx="1225830" cy="1225830"/>
                <a:chOff x="3656588" y="2292350"/>
                <a:chExt cx="788271" cy="788271"/>
              </a:xfrm>
            </p:grpSpPr>
            <p:sp>
              <p:nvSpPr>
                <p:cNvPr id="47" name="Oval 122"/>
                <p:cNvSpPr>
                  <a:spLocks/>
                </p:cNvSpPr>
                <p:nvPr/>
              </p:nvSpPr>
              <p:spPr bwMode="auto">
                <a:xfrm>
                  <a:off x="3656588" y="2292350"/>
                  <a:ext cx="788271" cy="788271"/>
                </a:xfrm>
                <a:prstGeom prst="ellipse">
                  <a:avLst/>
                </a:prstGeom>
                <a:solidFill>
                  <a:schemeClr val="accent3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8" name="Freeform: Shape 123"/>
                <p:cNvSpPr>
                  <a:spLocks/>
                </p:cNvSpPr>
                <p:nvPr/>
              </p:nvSpPr>
              <p:spPr bwMode="auto">
                <a:xfrm>
                  <a:off x="3874738" y="2513050"/>
                  <a:ext cx="351970" cy="346870"/>
                </a:xfrm>
                <a:custGeom>
                  <a:avLst/>
                  <a:gdLst/>
                  <a:ahLst/>
                  <a:cxnLst>
                    <a:cxn ang="0">
                      <a:pos x="59" y="63"/>
                    </a:cxn>
                    <a:cxn ang="0">
                      <a:pos x="55" y="61"/>
                    </a:cxn>
                    <a:cxn ang="0">
                      <a:pos x="42" y="48"/>
                    </a:cxn>
                    <a:cxn ang="0">
                      <a:pos x="27" y="53"/>
                    </a:cxn>
                    <a:cxn ang="0">
                      <a:pos x="0" y="26"/>
                    </a:cxn>
                    <a:cxn ang="0">
                      <a:pos x="27" y="0"/>
                    </a:cxn>
                    <a:cxn ang="0">
                      <a:pos x="54" y="26"/>
                    </a:cxn>
                    <a:cxn ang="0">
                      <a:pos x="49" y="41"/>
                    </a:cxn>
                    <a:cxn ang="0">
                      <a:pos x="62" y="54"/>
                    </a:cxn>
                    <a:cxn ang="0">
                      <a:pos x="64" y="58"/>
                    </a:cxn>
                    <a:cxn ang="0">
                      <a:pos x="59" y="63"/>
                    </a:cxn>
                    <a:cxn ang="0">
                      <a:pos x="27" y="9"/>
                    </a:cxn>
                    <a:cxn ang="0">
                      <a:pos x="10" y="26"/>
                    </a:cxn>
                    <a:cxn ang="0">
                      <a:pos x="27" y="43"/>
                    </a:cxn>
                    <a:cxn ang="0">
                      <a:pos x="44" y="26"/>
                    </a:cxn>
                    <a:cxn ang="0">
                      <a:pos x="27" y="9"/>
                    </a:cxn>
                  </a:cxnLst>
                  <a:rect l="0" t="0" r="r" b="b"/>
                  <a:pathLst>
                    <a:path w="64" h="63">
                      <a:moveTo>
                        <a:pt x="59" y="63"/>
                      </a:moveTo>
                      <a:cubicBezTo>
                        <a:pt x="57" y="63"/>
                        <a:pt x="56" y="62"/>
                        <a:pt x="55" y="61"/>
                      </a:cubicBezTo>
                      <a:cubicBezTo>
                        <a:pt x="42" y="48"/>
                        <a:pt x="42" y="48"/>
                        <a:pt x="42" y="48"/>
                      </a:cubicBezTo>
                      <a:cubicBezTo>
                        <a:pt x="38" y="51"/>
                        <a:pt x="33" y="53"/>
                        <a:pt x="27" y="53"/>
                      </a:cubicBezTo>
                      <a:cubicBezTo>
                        <a:pt x="12" y="53"/>
                        <a:pt x="0" y="41"/>
                        <a:pt x="0" y="26"/>
                      </a:cubicBezTo>
                      <a:cubicBezTo>
                        <a:pt x="0" y="12"/>
                        <a:pt x="12" y="0"/>
                        <a:pt x="27" y="0"/>
                      </a:cubicBezTo>
                      <a:cubicBezTo>
                        <a:pt x="42" y="0"/>
                        <a:pt x="54" y="12"/>
                        <a:pt x="54" y="26"/>
                      </a:cubicBezTo>
                      <a:cubicBezTo>
                        <a:pt x="54" y="32"/>
                        <a:pt x="52" y="37"/>
                        <a:pt x="49" y="41"/>
                      </a:cubicBezTo>
                      <a:cubicBezTo>
                        <a:pt x="62" y="54"/>
                        <a:pt x="62" y="54"/>
                        <a:pt x="62" y="54"/>
                      </a:cubicBezTo>
                      <a:cubicBezTo>
                        <a:pt x="63" y="55"/>
                        <a:pt x="64" y="57"/>
                        <a:pt x="64" y="58"/>
                      </a:cubicBezTo>
                      <a:cubicBezTo>
                        <a:pt x="64" y="61"/>
                        <a:pt x="61" y="63"/>
                        <a:pt x="59" y="63"/>
                      </a:cubicBezTo>
                      <a:close/>
                      <a:moveTo>
                        <a:pt x="27" y="9"/>
                      </a:moveTo>
                      <a:cubicBezTo>
                        <a:pt x="18" y="9"/>
                        <a:pt x="10" y="17"/>
                        <a:pt x="10" y="26"/>
                      </a:cubicBezTo>
                      <a:cubicBezTo>
                        <a:pt x="10" y="36"/>
                        <a:pt x="18" y="43"/>
                        <a:pt x="27" y="43"/>
                      </a:cubicBezTo>
                      <a:cubicBezTo>
                        <a:pt x="37" y="43"/>
                        <a:pt x="44" y="36"/>
                        <a:pt x="44" y="26"/>
                      </a:cubicBezTo>
                      <a:cubicBezTo>
                        <a:pt x="44" y="17"/>
                        <a:pt x="37" y="9"/>
                        <a:pt x="27" y="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38" name="Group 124"/>
              <p:cNvGrpSpPr/>
              <p:nvPr/>
            </p:nvGrpSpPr>
            <p:grpSpPr>
              <a:xfrm>
                <a:off x="6291170" y="3362219"/>
                <a:ext cx="1225830" cy="1233739"/>
                <a:chOff x="4699140" y="2648343"/>
                <a:chExt cx="788271" cy="793357"/>
              </a:xfrm>
            </p:grpSpPr>
            <p:sp>
              <p:nvSpPr>
                <p:cNvPr id="45" name="Oval 125"/>
                <p:cNvSpPr>
                  <a:spLocks/>
                </p:cNvSpPr>
                <p:nvPr/>
              </p:nvSpPr>
              <p:spPr bwMode="auto">
                <a:xfrm>
                  <a:off x="4699140" y="2648343"/>
                  <a:ext cx="788271" cy="793357"/>
                </a:xfrm>
                <a:prstGeom prst="ellipse">
                  <a:avLst/>
                </a:prstGeom>
                <a:solidFill>
                  <a:schemeClr val="accent4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6" name="Freeform: Shape 126"/>
                <p:cNvSpPr>
                  <a:spLocks noChangeAspect="1"/>
                </p:cNvSpPr>
                <p:nvPr/>
              </p:nvSpPr>
              <p:spPr bwMode="auto">
                <a:xfrm>
                  <a:off x="4896366" y="2896715"/>
                  <a:ext cx="393818" cy="296612"/>
                </a:xfrm>
                <a:custGeom>
                  <a:avLst/>
                  <a:gdLst/>
                  <a:ahLst/>
                  <a:cxnLst>
                    <a:cxn ang="0">
                      <a:pos x="158" y="119"/>
                    </a:cxn>
                    <a:cxn ang="0">
                      <a:pos x="0" y="119"/>
                    </a:cxn>
                    <a:cxn ang="0">
                      <a:pos x="0" y="0"/>
                    </a:cxn>
                    <a:cxn ang="0">
                      <a:pos x="8" y="0"/>
                    </a:cxn>
                    <a:cxn ang="0">
                      <a:pos x="8" y="108"/>
                    </a:cxn>
                    <a:cxn ang="0">
                      <a:pos x="158" y="108"/>
                    </a:cxn>
                    <a:cxn ang="0">
                      <a:pos x="158" y="119"/>
                    </a:cxn>
                    <a:cxn ang="0">
                      <a:pos x="147" y="98"/>
                    </a:cxn>
                    <a:cxn ang="0">
                      <a:pos x="19" y="98"/>
                    </a:cxn>
                    <a:cxn ang="0">
                      <a:pos x="19" y="54"/>
                    </a:cxn>
                    <a:cxn ang="0">
                      <a:pos x="54" y="9"/>
                    </a:cxn>
                    <a:cxn ang="0">
                      <a:pos x="97" y="54"/>
                    </a:cxn>
                    <a:cxn ang="0">
                      <a:pos x="127" y="28"/>
                    </a:cxn>
                    <a:cxn ang="0">
                      <a:pos x="147" y="98"/>
                    </a:cxn>
                  </a:cxnLst>
                  <a:rect l="0" t="0" r="r" b="b"/>
                  <a:pathLst>
                    <a:path w="158" h="119">
                      <a:moveTo>
                        <a:pt x="158" y="119"/>
                      </a:moveTo>
                      <a:lnTo>
                        <a:pt x="0" y="119"/>
                      </a:lnTo>
                      <a:lnTo>
                        <a:pt x="0" y="0"/>
                      </a:lnTo>
                      <a:lnTo>
                        <a:pt x="8" y="0"/>
                      </a:lnTo>
                      <a:lnTo>
                        <a:pt x="8" y="108"/>
                      </a:lnTo>
                      <a:lnTo>
                        <a:pt x="158" y="108"/>
                      </a:lnTo>
                      <a:lnTo>
                        <a:pt x="158" y="119"/>
                      </a:lnTo>
                      <a:close/>
                      <a:moveTo>
                        <a:pt x="147" y="98"/>
                      </a:moveTo>
                      <a:lnTo>
                        <a:pt x="19" y="98"/>
                      </a:lnTo>
                      <a:lnTo>
                        <a:pt x="19" y="54"/>
                      </a:lnTo>
                      <a:lnTo>
                        <a:pt x="54" y="9"/>
                      </a:lnTo>
                      <a:lnTo>
                        <a:pt x="97" y="54"/>
                      </a:lnTo>
                      <a:lnTo>
                        <a:pt x="127" y="28"/>
                      </a:lnTo>
                      <a:lnTo>
                        <a:pt x="147" y="98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39" name="Group 127"/>
              <p:cNvGrpSpPr/>
              <p:nvPr/>
            </p:nvGrpSpPr>
            <p:grpSpPr>
              <a:xfrm>
                <a:off x="7916386" y="2808618"/>
                <a:ext cx="1225830" cy="1225830"/>
                <a:chOff x="5744236" y="2292350"/>
                <a:chExt cx="788271" cy="788271"/>
              </a:xfrm>
            </p:grpSpPr>
            <p:sp>
              <p:nvSpPr>
                <p:cNvPr id="43" name="Oval 128"/>
                <p:cNvSpPr>
                  <a:spLocks/>
                </p:cNvSpPr>
                <p:nvPr/>
              </p:nvSpPr>
              <p:spPr bwMode="auto">
                <a:xfrm>
                  <a:off x="5744236" y="2292350"/>
                  <a:ext cx="788271" cy="788271"/>
                </a:xfrm>
                <a:prstGeom prst="ellipse">
                  <a:avLst/>
                </a:prstGeom>
                <a:solidFill>
                  <a:schemeClr val="accent5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4" name="Freeform: Shape 129"/>
                <p:cNvSpPr>
                  <a:spLocks/>
                </p:cNvSpPr>
                <p:nvPr/>
              </p:nvSpPr>
              <p:spPr bwMode="auto">
                <a:xfrm>
                  <a:off x="5952472" y="2500586"/>
                  <a:ext cx="371798" cy="371798"/>
                </a:xfrm>
                <a:custGeom>
                  <a:avLst/>
                  <a:gdLst/>
                  <a:ahLst/>
                  <a:cxnLst>
                    <a:cxn ang="0">
                      <a:pos x="55" y="31"/>
                    </a:cxn>
                    <a:cxn ang="0">
                      <a:pos x="54" y="33"/>
                    </a:cxn>
                    <a:cxn ang="0">
                      <a:pos x="47" y="34"/>
                    </a:cxn>
                    <a:cxn ang="0">
                      <a:pos x="46" y="37"/>
                    </a:cxn>
                    <a:cxn ang="0">
                      <a:pos x="49" y="42"/>
                    </a:cxn>
                    <a:cxn ang="0">
                      <a:pos x="50" y="43"/>
                    </a:cxn>
                    <a:cxn ang="0">
                      <a:pos x="49" y="44"/>
                    </a:cxn>
                    <a:cxn ang="0">
                      <a:pos x="43" y="50"/>
                    </a:cxn>
                    <a:cxn ang="0">
                      <a:pos x="42" y="50"/>
                    </a:cxn>
                    <a:cxn ang="0">
                      <a:pos x="37" y="46"/>
                    </a:cxn>
                    <a:cxn ang="0">
                      <a:pos x="33" y="47"/>
                    </a:cxn>
                    <a:cxn ang="0">
                      <a:pos x="32" y="54"/>
                    </a:cxn>
                    <a:cxn ang="0">
                      <a:pos x="31" y="55"/>
                    </a:cxn>
                    <a:cxn ang="0">
                      <a:pos x="23" y="55"/>
                    </a:cxn>
                    <a:cxn ang="0">
                      <a:pos x="22" y="54"/>
                    </a:cxn>
                    <a:cxn ang="0">
                      <a:pos x="21" y="47"/>
                    </a:cxn>
                    <a:cxn ang="0">
                      <a:pos x="18" y="46"/>
                    </a:cxn>
                    <a:cxn ang="0">
                      <a:pos x="13" y="50"/>
                    </a:cxn>
                    <a:cxn ang="0">
                      <a:pos x="12" y="50"/>
                    </a:cxn>
                    <a:cxn ang="0">
                      <a:pos x="11" y="50"/>
                    </a:cxn>
                    <a:cxn ang="0">
                      <a:pos x="5" y="44"/>
                    </a:cxn>
                    <a:cxn ang="0">
                      <a:pos x="5" y="43"/>
                    </a:cxn>
                    <a:cxn ang="0">
                      <a:pos x="5" y="42"/>
                    </a:cxn>
                    <a:cxn ang="0">
                      <a:pos x="9" y="37"/>
                    </a:cxn>
                    <a:cxn ang="0">
                      <a:pos x="7" y="33"/>
                    </a:cxn>
                    <a:cxn ang="0">
                      <a:pos x="1" y="33"/>
                    </a:cxn>
                    <a:cxn ang="0">
                      <a:pos x="0" y="31"/>
                    </a:cxn>
                    <a:cxn ang="0">
                      <a:pos x="0" y="23"/>
                    </a:cxn>
                    <a:cxn ang="0">
                      <a:pos x="1" y="22"/>
                    </a:cxn>
                    <a:cxn ang="0">
                      <a:pos x="7" y="21"/>
                    </a:cxn>
                    <a:cxn ang="0">
                      <a:pos x="9" y="18"/>
                    </a:cxn>
                    <a:cxn ang="0">
                      <a:pos x="5" y="13"/>
                    </a:cxn>
                    <a:cxn ang="0">
                      <a:pos x="5" y="12"/>
                    </a:cxn>
                    <a:cxn ang="0">
                      <a:pos x="5" y="11"/>
                    </a:cxn>
                    <a:cxn ang="0">
                      <a:pos x="12" y="5"/>
                    </a:cxn>
                    <a:cxn ang="0">
                      <a:pos x="13" y="5"/>
                    </a:cxn>
                    <a:cxn ang="0">
                      <a:pos x="18" y="9"/>
                    </a:cxn>
                    <a:cxn ang="0">
                      <a:pos x="21" y="8"/>
                    </a:cxn>
                    <a:cxn ang="0">
                      <a:pos x="22" y="1"/>
                    </a:cxn>
                    <a:cxn ang="0">
                      <a:pos x="23" y="0"/>
                    </a:cxn>
                    <a:cxn ang="0">
                      <a:pos x="31" y="0"/>
                    </a:cxn>
                    <a:cxn ang="0">
                      <a:pos x="32" y="1"/>
                    </a:cxn>
                    <a:cxn ang="0">
                      <a:pos x="33" y="8"/>
                    </a:cxn>
                    <a:cxn ang="0">
                      <a:pos x="37" y="9"/>
                    </a:cxn>
                    <a:cxn ang="0">
                      <a:pos x="42" y="5"/>
                    </a:cxn>
                    <a:cxn ang="0">
                      <a:pos x="43" y="5"/>
                    </a:cxn>
                    <a:cxn ang="0">
                      <a:pos x="43" y="5"/>
                    </a:cxn>
                    <a:cxn ang="0">
                      <a:pos x="49" y="11"/>
                    </a:cxn>
                    <a:cxn ang="0">
                      <a:pos x="50" y="12"/>
                    </a:cxn>
                    <a:cxn ang="0">
                      <a:pos x="49" y="13"/>
                    </a:cxn>
                    <a:cxn ang="0">
                      <a:pos x="46" y="18"/>
                    </a:cxn>
                    <a:cxn ang="0">
                      <a:pos x="47" y="21"/>
                    </a:cxn>
                    <a:cxn ang="0">
                      <a:pos x="54" y="22"/>
                    </a:cxn>
                    <a:cxn ang="0">
                      <a:pos x="55" y="23"/>
                    </a:cxn>
                    <a:cxn ang="0">
                      <a:pos x="55" y="31"/>
                    </a:cxn>
                    <a:cxn ang="0">
                      <a:pos x="27" y="18"/>
                    </a:cxn>
                    <a:cxn ang="0">
                      <a:pos x="18" y="27"/>
                    </a:cxn>
                    <a:cxn ang="0">
                      <a:pos x="27" y="36"/>
                    </a:cxn>
                    <a:cxn ang="0">
                      <a:pos x="36" y="27"/>
                    </a:cxn>
                    <a:cxn ang="0">
                      <a:pos x="27" y="18"/>
                    </a:cxn>
                  </a:cxnLst>
                  <a:rect l="0" t="0" r="r" b="b"/>
                  <a:pathLst>
                    <a:path w="55" h="55">
                      <a:moveTo>
                        <a:pt x="55" y="31"/>
                      </a:moveTo>
                      <a:cubicBezTo>
                        <a:pt x="55" y="32"/>
                        <a:pt x="54" y="33"/>
                        <a:pt x="54" y="33"/>
                      </a:cubicBezTo>
                      <a:cubicBezTo>
                        <a:pt x="47" y="34"/>
                        <a:pt x="47" y="34"/>
                        <a:pt x="47" y="34"/>
                      </a:cubicBezTo>
                      <a:cubicBezTo>
                        <a:pt x="47" y="35"/>
                        <a:pt x="46" y="36"/>
                        <a:pt x="46" y="37"/>
                      </a:cubicBezTo>
                      <a:cubicBezTo>
                        <a:pt x="47" y="39"/>
                        <a:pt x="48" y="40"/>
                        <a:pt x="49" y="42"/>
                      </a:cubicBezTo>
                      <a:cubicBezTo>
                        <a:pt x="50" y="42"/>
                        <a:pt x="50" y="42"/>
                        <a:pt x="50" y="43"/>
                      </a:cubicBezTo>
                      <a:cubicBezTo>
                        <a:pt x="50" y="43"/>
                        <a:pt x="50" y="43"/>
                        <a:pt x="49" y="44"/>
                      </a:cubicBezTo>
                      <a:cubicBezTo>
                        <a:pt x="49" y="45"/>
                        <a:pt x="44" y="50"/>
                        <a:pt x="43" y="50"/>
                      </a:cubicBezTo>
                      <a:cubicBezTo>
                        <a:pt x="42" y="50"/>
                        <a:pt x="42" y="50"/>
                        <a:pt x="42" y="50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46"/>
                        <a:pt x="35" y="47"/>
                        <a:pt x="33" y="47"/>
                      </a:cubicBezTo>
                      <a:cubicBezTo>
                        <a:pt x="33" y="49"/>
                        <a:pt x="33" y="52"/>
                        <a:pt x="32" y="54"/>
                      </a:cubicBezTo>
                      <a:cubicBezTo>
                        <a:pt x="32" y="54"/>
                        <a:pt x="32" y="55"/>
                        <a:pt x="31" y="55"/>
                      </a:cubicBezTo>
                      <a:cubicBezTo>
                        <a:pt x="23" y="55"/>
                        <a:pt x="23" y="55"/>
                        <a:pt x="23" y="55"/>
                      </a:cubicBezTo>
                      <a:cubicBezTo>
                        <a:pt x="23" y="55"/>
                        <a:pt x="22" y="54"/>
                        <a:pt x="22" y="54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47"/>
                        <a:pt x="19" y="46"/>
                        <a:pt x="18" y="46"/>
                      </a:cubicBezTo>
                      <a:cubicBezTo>
                        <a:pt x="13" y="50"/>
                        <a:pt x="13" y="50"/>
                        <a:pt x="13" y="50"/>
                      </a:cubicBezTo>
                      <a:cubicBezTo>
                        <a:pt x="12" y="50"/>
                        <a:pt x="12" y="50"/>
                        <a:pt x="12" y="50"/>
                      </a:cubicBezTo>
                      <a:cubicBezTo>
                        <a:pt x="11" y="50"/>
                        <a:pt x="11" y="50"/>
                        <a:pt x="11" y="50"/>
                      </a:cubicBezTo>
                      <a:cubicBezTo>
                        <a:pt x="9" y="48"/>
                        <a:pt x="7" y="46"/>
                        <a:pt x="5" y="44"/>
                      </a:cubicBezTo>
                      <a:cubicBezTo>
                        <a:pt x="5" y="43"/>
                        <a:pt x="5" y="43"/>
                        <a:pt x="5" y="43"/>
                      </a:cubicBezTo>
                      <a:cubicBezTo>
                        <a:pt x="5" y="42"/>
                        <a:pt x="5" y="42"/>
                        <a:pt x="5" y="42"/>
                      </a:cubicBezTo>
                      <a:cubicBezTo>
                        <a:pt x="6" y="40"/>
                        <a:pt x="8" y="39"/>
                        <a:pt x="9" y="37"/>
                      </a:cubicBezTo>
                      <a:cubicBezTo>
                        <a:pt x="8" y="36"/>
                        <a:pt x="8" y="35"/>
                        <a:pt x="7" y="33"/>
                      </a:cubicBezTo>
                      <a:cubicBezTo>
                        <a:pt x="1" y="33"/>
                        <a:pt x="1" y="33"/>
                        <a:pt x="1" y="33"/>
                      </a:cubicBezTo>
                      <a:cubicBezTo>
                        <a:pt x="0" y="32"/>
                        <a:pt x="0" y="32"/>
                        <a:pt x="0" y="3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0" y="22"/>
                        <a:pt x="1" y="22"/>
                      </a:cubicBezTo>
                      <a:cubicBezTo>
                        <a:pt x="7" y="21"/>
                        <a:pt x="7" y="21"/>
                        <a:pt x="7" y="21"/>
                      </a:cubicBezTo>
                      <a:cubicBezTo>
                        <a:pt x="8" y="20"/>
                        <a:pt x="8" y="19"/>
                        <a:pt x="9" y="18"/>
                      </a:cubicBezTo>
                      <a:cubicBezTo>
                        <a:pt x="8" y="16"/>
                        <a:pt x="6" y="14"/>
                        <a:pt x="5" y="13"/>
                      </a:cubicBezTo>
                      <a:cubicBezTo>
                        <a:pt x="5" y="13"/>
                        <a:pt x="5" y="12"/>
                        <a:pt x="5" y="12"/>
                      </a:cubicBezTo>
                      <a:cubicBezTo>
                        <a:pt x="5" y="12"/>
                        <a:pt x="5" y="11"/>
                        <a:pt x="5" y="11"/>
                      </a:cubicBezTo>
                      <a:cubicBezTo>
                        <a:pt x="6" y="10"/>
                        <a:pt x="11" y="5"/>
                        <a:pt x="12" y="5"/>
                      </a:cubicBezTo>
                      <a:cubicBezTo>
                        <a:pt x="12" y="5"/>
                        <a:pt x="12" y="5"/>
                        <a:pt x="13" y="5"/>
                      </a:cubicBezTo>
                      <a:cubicBezTo>
                        <a:pt x="18" y="9"/>
                        <a:pt x="18" y="9"/>
                        <a:pt x="18" y="9"/>
                      </a:cubicBezTo>
                      <a:cubicBezTo>
                        <a:pt x="19" y="8"/>
                        <a:pt x="20" y="8"/>
                        <a:pt x="21" y="8"/>
                      </a:cubicBezTo>
                      <a:cubicBezTo>
                        <a:pt x="21" y="5"/>
                        <a:pt x="21" y="3"/>
                        <a:pt x="22" y="1"/>
                      </a:cubicBezTo>
                      <a:cubicBezTo>
                        <a:pt x="22" y="0"/>
                        <a:pt x="23" y="0"/>
                        <a:pt x="23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2" y="0"/>
                        <a:pt x="32" y="0"/>
                        <a:pt x="32" y="1"/>
                      </a:cubicBezTo>
                      <a:cubicBezTo>
                        <a:pt x="33" y="8"/>
                        <a:pt x="33" y="8"/>
                        <a:pt x="33" y="8"/>
                      </a:cubicBezTo>
                      <a:cubicBezTo>
                        <a:pt x="35" y="8"/>
                        <a:pt x="36" y="8"/>
                        <a:pt x="37" y="9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2" y="5"/>
                        <a:pt x="42" y="5"/>
                        <a:pt x="43" y="5"/>
                      </a:cubicBezTo>
                      <a:cubicBezTo>
                        <a:pt x="43" y="5"/>
                        <a:pt x="43" y="5"/>
                        <a:pt x="43" y="5"/>
                      </a:cubicBezTo>
                      <a:cubicBezTo>
                        <a:pt x="45" y="7"/>
                        <a:pt x="48" y="9"/>
                        <a:pt x="49" y="11"/>
                      </a:cubicBezTo>
                      <a:cubicBezTo>
                        <a:pt x="50" y="11"/>
                        <a:pt x="50" y="12"/>
                        <a:pt x="50" y="12"/>
                      </a:cubicBezTo>
                      <a:cubicBezTo>
                        <a:pt x="50" y="12"/>
                        <a:pt x="49" y="13"/>
                        <a:pt x="49" y="13"/>
                      </a:cubicBezTo>
                      <a:cubicBezTo>
                        <a:pt x="48" y="14"/>
                        <a:pt x="47" y="16"/>
                        <a:pt x="46" y="18"/>
                      </a:cubicBezTo>
                      <a:cubicBezTo>
                        <a:pt x="46" y="19"/>
                        <a:pt x="47" y="20"/>
                        <a:pt x="47" y="21"/>
                      </a:cubicBezTo>
                      <a:cubicBezTo>
                        <a:pt x="54" y="22"/>
                        <a:pt x="54" y="22"/>
                        <a:pt x="54" y="22"/>
                      </a:cubicBezTo>
                      <a:cubicBezTo>
                        <a:pt x="54" y="22"/>
                        <a:pt x="55" y="23"/>
                        <a:pt x="55" y="23"/>
                      </a:cubicBezTo>
                      <a:lnTo>
                        <a:pt x="55" y="31"/>
                      </a:lnTo>
                      <a:close/>
                      <a:moveTo>
                        <a:pt x="27" y="18"/>
                      </a:moveTo>
                      <a:cubicBezTo>
                        <a:pt x="22" y="18"/>
                        <a:pt x="18" y="22"/>
                        <a:pt x="18" y="27"/>
                      </a:cubicBezTo>
                      <a:cubicBezTo>
                        <a:pt x="18" y="32"/>
                        <a:pt x="22" y="36"/>
                        <a:pt x="27" y="36"/>
                      </a:cubicBezTo>
                      <a:cubicBezTo>
                        <a:pt x="32" y="36"/>
                        <a:pt x="36" y="32"/>
                        <a:pt x="36" y="27"/>
                      </a:cubicBezTo>
                      <a:cubicBezTo>
                        <a:pt x="36" y="22"/>
                        <a:pt x="32" y="18"/>
                        <a:pt x="27" y="1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40" name="Group 130"/>
              <p:cNvGrpSpPr/>
              <p:nvPr/>
            </p:nvGrpSpPr>
            <p:grpSpPr>
              <a:xfrm>
                <a:off x="9537645" y="3362219"/>
                <a:ext cx="1225830" cy="1233739"/>
                <a:chOff x="6786788" y="2800743"/>
                <a:chExt cx="788271" cy="793357"/>
              </a:xfrm>
            </p:grpSpPr>
            <p:sp>
              <p:nvSpPr>
                <p:cNvPr id="41" name="Oval 131"/>
                <p:cNvSpPr>
                  <a:spLocks/>
                </p:cNvSpPr>
                <p:nvPr/>
              </p:nvSpPr>
              <p:spPr bwMode="auto">
                <a:xfrm>
                  <a:off x="6786788" y="2800743"/>
                  <a:ext cx="788271" cy="793357"/>
                </a:xfrm>
                <a:prstGeom prst="ellipse">
                  <a:avLst/>
                </a:prstGeom>
                <a:solidFill>
                  <a:schemeClr val="accent6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2" name="Freeform: Shape 132"/>
                <p:cNvSpPr>
                  <a:spLocks/>
                </p:cNvSpPr>
                <p:nvPr/>
              </p:nvSpPr>
              <p:spPr bwMode="auto">
                <a:xfrm>
                  <a:off x="7002120" y="3032183"/>
                  <a:ext cx="357606" cy="330476"/>
                </a:xfrm>
                <a:custGeom>
                  <a:avLst/>
                  <a:gdLst/>
                  <a:ahLst/>
                  <a:cxnLst>
                    <a:cxn ang="0">
                      <a:pos x="67" y="20"/>
                    </a:cxn>
                    <a:cxn ang="0">
                      <a:pos x="46" y="36"/>
                    </a:cxn>
                    <a:cxn ang="0">
                      <a:pos x="42" y="40"/>
                    </a:cxn>
                    <a:cxn ang="0">
                      <a:pos x="39" y="47"/>
                    </a:cxn>
                    <a:cxn ang="0">
                      <a:pos x="44" y="52"/>
                    </a:cxn>
                    <a:cxn ang="0">
                      <a:pos x="52" y="58"/>
                    </a:cxn>
                    <a:cxn ang="0">
                      <a:pos x="52" y="61"/>
                    </a:cxn>
                    <a:cxn ang="0">
                      <a:pos x="51" y="62"/>
                    </a:cxn>
                    <a:cxn ang="0">
                      <a:pos x="17" y="62"/>
                    </a:cxn>
                    <a:cxn ang="0">
                      <a:pos x="16" y="61"/>
                    </a:cxn>
                    <a:cxn ang="0">
                      <a:pos x="16" y="58"/>
                    </a:cxn>
                    <a:cxn ang="0">
                      <a:pos x="24" y="52"/>
                    </a:cxn>
                    <a:cxn ang="0">
                      <a:pos x="29" y="47"/>
                    </a:cxn>
                    <a:cxn ang="0">
                      <a:pos x="26" y="40"/>
                    </a:cxn>
                    <a:cxn ang="0">
                      <a:pos x="22" y="36"/>
                    </a:cxn>
                    <a:cxn ang="0">
                      <a:pos x="0" y="20"/>
                    </a:cxn>
                    <a:cxn ang="0">
                      <a:pos x="0" y="15"/>
                    </a:cxn>
                    <a:cxn ang="0">
                      <a:pos x="4" y="11"/>
                    </a:cxn>
                    <a:cxn ang="0">
                      <a:pos x="16" y="11"/>
                    </a:cxn>
                    <a:cxn ang="0">
                      <a:pos x="16" y="7"/>
                    </a:cxn>
                    <a:cxn ang="0">
                      <a:pos x="22" y="0"/>
                    </a:cxn>
                    <a:cxn ang="0">
                      <a:pos x="45" y="0"/>
                    </a:cxn>
                    <a:cxn ang="0">
                      <a:pos x="52" y="7"/>
                    </a:cxn>
                    <a:cxn ang="0">
                      <a:pos x="52" y="11"/>
                    </a:cxn>
                    <a:cxn ang="0">
                      <a:pos x="63" y="11"/>
                    </a:cxn>
                    <a:cxn ang="0">
                      <a:pos x="67" y="15"/>
                    </a:cxn>
                    <a:cxn ang="0">
                      <a:pos x="67" y="20"/>
                    </a:cxn>
                    <a:cxn ang="0">
                      <a:pos x="16" y="16"/>
                    </a:cxn>
                    <a:cxn ang="0">
                      <a:pos x="6" y="16"/>
                    </a:cxn>
                    <a:cxn ang="0">
                      <a:pos x="6" y="20"/>
                    </a:cxn>
                    <a:cxn ang="0">
                      <a:pos x="19" y="31"/>
                    </a:cxn>
                    <a:cxn ang="0">
                      <a:pos x="16" y="16"/>
                    </a:cxn>
                    <a:cxn ang="0">
                      <a:pos x="62" y="16"/>
                    </a:cxn>
                    <a:cxn ang="0">
                      <a:pos x="52" y="16"/>
                    </a:cxn>
                    <a:cxn ang="0">
                      <a:pos x="49" y="31"/>
                    </a:cxn>
                    <a:cxn ang="0">
                      <a:pos x="62" y="20"/>
                    </a:cxn>
                    <a:cxn ang="0">
                      <a:pos x="62" y="16"/>
                    </a:cxn>
                  </a:cxnLst>
                  <a:rect l="0" t="0" r="r" b="b"/>
                  <a:pathLst>
                    <a:path w="67" h="62">
                      <a:moveTo>
                        <a:pt x="67" y="20"/>
                      </a:moveTo>
                      <a:cubicBezTo>
                        <a:pt x="67" y="27"/>
                        <a:pt x="58" y="36"/>
                        <a:pt x="46" y="36"/>
                      </a:cubicBezTo>
                      <a:cubicBezTo>
                        <a:pt x="44" y="38"/>
                        <a:pt x="42" y="40"/>
                        <a:pt x="42" y="40"/>
                      </a:cubicBezTo>
                      <a:cubicBezTo>
                        <a:pt x="40" y="42"/>
                        <a:pt x="39" y="44"/>
                        <a:pt x="39" y="47"/>
                      </a:cubicBezTo>
                      <a:cubicBezTo>
                        <a:pt x="39" y="49"/>
                        <a:pt x="40" y="52"/>
                        <a:pt x="44" y="52"/>
                      </a:cubicBezTo>
                      <a:cubicBezTo>
                        <a:pt x="48" y="52"/>
                        <a:pt x="52" y="54"/>
                        <a:pt x="52" y="58"/>
                      </a:cubicBezTo>
                      <a:cubicBezTo>
                        <a:pt x="52" y="61"/>
                        <a:pt x="52" y="61"/>
                        <a:pt x="52" y="61"/>
                      </a:cubicBezTo>
                      <a:cubicBezTo>
                        <a:pt x="52" y="62"/>
                        <a:pt x="51" y="62"/>
                        <a:pt x="51" y="62"/>
                      </a:cubicBezTo>
                      <a:cubicBezTo>
                        <a:pt x="17" y="62"/>
                        <a:pt x="17" y="62"/>
                        <a:pt x="17" y="62"/>
                      </a:cubicBezTo>
                      <a:cubicBezTo>
                        <a:pt x="16" y="62"/>
                        <a:pt x="16" y="62"/>
                        <a:pt x="16" y="61"/>
                      </a:cubicBezTo>
                      <a:cubicBezTo>
                        <a:pt x="16" y="58"/>
                        <a:pt x="16" y="58"/>
                        <a:pt x="16" y="58"/>
                      </a:cubicBezTo>
                      <a:cubicBezTo>
                        <a:pt x="16" y="54"/>
                        <a:pt x="20" y="52"/>
                        <a:pt x="24" y="52"/>
                      </a:cubicBezTo>
                      <a:cubicBezTo>
                        <a:pt x="27" y="52"/>
                        <a:pt x="29" y="49"/>
                        <a:pt x="29" y="47"/>
                      </a:cubicBezTo>
                      <a:cubicBezTo>
                        <a:pt x="29" y="44"/>
                        <a:pt x="28" y="42"/>
                        <a:pt x="26" y="40"/>
                      </a:cubicBezTo>
                      <a:cubicBezTo>
                        <a:pt x="25" y="40"/>
                        <a:pt x="24" y="38"/>
                        <a:pt x="22" y="36"/>
                      </a:cubicBezTo>
                      <a:cubicBezTo>
                        <a:pt x="10" y="36"/>
                        <a:pt x="0" y="27"/>
                        <a:pt x="0" y="20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2"/>
                        <a:pt x="2" y="11"/>
                        <a:pt x="4" y="11"/>
                      </a:cubicBezTo>
                      <a:cubicBezTo>
                        <a:pt x="16" y="11"/>
                        <a:pt x="16" y="11"/>
                        <a:pt x="16" y="11"/>
                      </a:cubicBezTo>
                      <a:cubicBezTo>
                        <a:pt x="16" y="7"/>
                        <a:pt x="16" y="7"/>
                        <a:pt x="16" y="7"/>
                      </a:cubicBezTo>
                      <a:cubicBezTo>
                        <a:pt x="16" y="3"/>
                        <a:pt x="19" y="0"/>
                        <a:pt x="22" y="0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49" y="0"/>
                        <a:pt x="52" y="3"/>
                        <a:pt x="52" y="7"/>
                      </a:cubicBezTo>
                      <a:cubicBezTo>
                        <a:pt x="52" y="11"/>
                        <a:pt x="52" y="11"/>
                        <a:pt x="52" y="11"/>
                      </a:cubicBezTo>
                      <a:cubicBezTo>
                        <a:pt x="63" y="11"/>
                        <a:pt x="63" y="11"/>
                        <a:pt x="63" y="11"/>
                      </a:cubicBezTo>
                      <a:cubicBezTo>
                        <a:pt x="66" y="11"/>
                        <a:pt x="67" y="12"/>
                        <a:pt x="67" y="15"/>
                      </a:cubicBezTo>
                      <a:lnTo>
                        <a:pt x="67" y="20"/>
                      </a:lnTo>
                      <a:close/>
                      <a:moveTo>
                        <a:pt x="16" y="16"/>
                      </a:moveTo>
                      <a:cubicBezTo>
                        <a:pt x="6" y="16"/>
                        <a:pt x="6" y="16"/>
                        <a:pt x="6" y="16"/>
                      </a:cubicBezTo>
                      <a:cubicBezTo>
                        <a:pt x="6" y="20"/>
                        <a:pt x="6" y="20"/>
                        <a:pt x="6" y="20"/>
                      </a:cubicBezTo>
                      <a:cubicBezTo>
                        <a:pt x="6" y="24"/>
                        <a:pt x="11" y="29"/>
                        <a:pt x="19" y="31"/>
                      </a:cubicBezTo>
                      <a:cubicBezTo>
                        <a:pt x="17" y="27"/>
                        <a:pt x="16" y="22"/>
                        <a:pt x="16" y="16"/>
                      </a:cubicBezTo>
                      <a:close/>
                      <a:moveTo>
                        <a:pt x="62" y="16"/>
                      </a:moveTo>
                      <a:cubicBezTo>
                        <a:pt x="52" y="16"/>
                        <a:pt x="52" y="16"/>
                        <a:pt x="52" y="16"/>
                      </a:cubicBezTo>
                      <a:cubicBezTo>
                        <a:pt x="52" y="22"/>
                        <a:pt x="51" y="27"/>
                        <a:pt x="49" y="31"/>
                      </a:cubicBezTo>
                      <a:cubicBezTo>
                        <a:pt x="57" y="29"/>
                        <a:pt x="62" y="24"/>
                        <a:pt x="62" y="20"/>
                      </a:cubicBezTo>
                      <a:lnTo>
                        <a:pt x="62" y="1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grpSp>
          <p:nvGrpSpPr>
            <p:cNvPr id="5" name="Group 43"/>
            <p:cNvGrpSpPr/>
            <p:nvPr/>
          </p:nvGrpSpPr>
          <p:grpSpPr>
            <a:xfrm>
              <a:off x="845901" y="1847909"/>
              <a:ext cx="2338632" cy="960709"/>
              <a:chOff x="4945500" y="1069126"/>
              <a:chExt cx="2338632" cy="960709"/>
            </a:xfrm>
          </p:grpSpPr>
          <p:sp>
            <p:nvSpPr>
              <p:cNvPr id="21" name="TextBox 44"/>
              <p:cNvSpPr txBox="1">
                <a:spLocks/>
              </p:cNvSpPr>
              <p:nvPr/>
            </p:nvSpPr>
            <p:spPr bwMode="auto">
              <a:xfrm>
                <a:off x="4952534" y="1069126"/>
                <a:ext cx="2324566" cy="365391"/>
              </a:xfrm>
              <a:prstGeom prst="rect">
                <a:avLst/>
              </a:prstGeom>
              <a:noFill/>
              <a:extLst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zh-CN" altLang="en-US" sz="1400">
                    <a:solidFill>
                      <a:schemeClr val="accent1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22" name="TextBox 45"/>
              <p:cNvSpPr txBox="1">
                <a:spLocks/>
              </p:cNvSpPr>
              <p:nvPr/>
            </p:nvSpPr>
            <p:spPr bwMode="auto">
              <a:xfrm>
                <a:off x="4945500" y="1434518"/>
                <a:ext cx="2338632" cy="595317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>
                <a:normAutofit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此部分内容作为文字排版占位显示 </a:t>
                </a:r>
                <a:b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6" name="Group 46"/>
            <p:cNvGrpSpPr/>
            <p:nvPr/>
          </p:nvGrpSpPr>
          <p:grpSpPr>
            <a:xfrm>
              <a:off x="4111467" y="1847909"/>
              <a:ext cx="2338632" cy="960709"/>
              <a:chOff x="4945500" y="1069126"/>
              <a:chExt cx="2338632" cy="960709"/>
            </a:xfrm>
          </p:grpSpPr>
          <p:sp>
            <p:nvSpPr>
              <p:cNvPr id="19" name="TextBox 47"/>
              <p:cNvSpPr txBox="1">
                <a:spLocks/>
              </p:cNvSpPr>
              <p:nvPr/>
            </p:nvSpPr>
            <p:spPr bwMode="auto">
              <a:xfrm>
                <a:off x="4952534" y="1069126"/>
                <a:ext cx="2324566" cy="365391"/>
              </a:xfrm>
              <a:prstGeom prst="rect">
                <a:avLst/>
              </a:prstGeom>
              <a:noFill/>
              <a:extLst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zh-CN" altLang="en-US" sz="1400">
                    <a:solidFill>
                      <a:schemeClr val="accent3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20" name="TextBox 48"/>
              <p:cNvSpPr txBox="1">
                <a:spLocks/>
              </p:cNvSpPr>
              <p:nvPr/>
            </p:nvSpPr>
            <p:spPr bwMode="auto">
              <a:xfrm>
                <a:off x="4945500" y="1434518"/>
                <a:ext cx="2338632" cy="595317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>
                <a:normAutofit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此部分内容作为文字排版占位显示 </a:t>
                </a:r>
                <a:b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7" name="Group 49"/>
            <p:cNvGrpSpPr/>
            <p:nvPr/>
          </p:nvGrpSpPr>
          <p:grpSpPr>
            <a:xfrm>
              <a:off x="7371848" y="1847909"/>
              <a:ext cx="2338632" cy="960709"/>
              <a:chOff x="4945500" y="1069126"/>
              <a:chExt cx="2338632" cy="960709"/>
            </a:xfrm>
          </p:grpSpPr>
          <p:sp>
            <p:nvSpPr>
              <p:cNvPr id="17" name="TextBox 50"/>
              <p:cNvSpPr txBox="1">
                <a:spLocks/>
              </p:cNvSpPr>
              <p:nvPr/>
            </p:nvSpPr>
            <p:spPr bwMode="auto">
              <a:xfrm>
                <a:off x="4952534" y="1069126"/>
                <a:ext cx="2324566" cy="365391"/>
              </a:xfrm>
              <a:prstGeom prst="rect">
                <a:avLst/>
              </a:prstGeom>
              <a:noFill/>
              <a:extLst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zh-CN" altLang="en-US" sz="1400">
                    <a:solidFill>
                      <a:schemeClr val="accent5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18" name="TextBox 51"/>
              <p:cNvSpPr txBox="1">
                <a:spLocks/>
              </p:cNvSpPr>
              <p:nvPr/>
            </p:nvSpPr>
            <p:spPr bwMode="auto">
              <a:xfrm>
                <a:off x="4945500" y="1434518"/>
                <a:ext cx="2338632" cy="595317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>
                <a:normAutofit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此部分内容作为文字排版占位显示 </a:t>
                </a:r>
                <a:b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8" name="Group 52"/>
            <p:cNvGrpSpPr/>
            <p:nvPr/>
          </p:nvGrpSpPr>
          <p:grpSpPr>
            <a:xfrm>
              <a:off x="2476435" y="4595958"/>
              <a:ext cx="2338632" cy="960709"/>
              <a:chOff x="4945500" y="1069126"/>
              <a:chExt cx="2338632" cy="960709"/>
            </a:xfrm>
          </p:grpSpPr>
          <p:sp>
            <p:nvSpPr>
              <p:cNvPr id="15" name="TextBox 53"/>
              <p:cNvSpPr txBox="1">
                <a:spLocks/>
              </p:cNvSpPr>
              <p:nvPr/>
            </p:nvSpPr>
            <p:spPr bwMode="auto">
              <a:xfrm>
                <a:off x="4952534" y="1069126"/>
                <a:ext cx="2324566" cy="365391"/>
              </a:xfrm>
              <a:prstGeom prst="rect">
                <a:avLst/>
              </a:prstGeom>
              <a:noFill/>
              <a:extLst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zh-CN" altLang="en-US" sz="1400">
                    <a:solidFill>
                      <a:schemeClr val="accent2"/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16" name="TextBox 54"/>
              <p:cNvSpPr txBox="1">
                <a:spLocks/>
              </p:cNvSpPr>
              <p:nvPr/>
            </p:nvSpPr>
            <p:spPr bwMode="auto">
              <a:xfrm>
                <a:off x="4945500" y="1434518"/>
                <a:ext cx="2338632" cy="595317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>
                <a:normAutofit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此部分内容作为文字排版占位显示 </a:t>
                </a:r>
                <a:b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9" name="Group 55"/>
            <p:cNvGrpSpPr/>
            <p:nvPr/>
          </p:nvGrpSpPr>
          <p:grpSpPr>
            <a:xfrm>
              <a:off x="5742001" y="4595958"/>
              <a:ext cx="2338632" cy="960709"/>
              <a:chOff x="4945500" y="1069126"/>
              <a:chExt cx="2338632" cy="960709"/>
            </a:xfrm>
          </p:grpSpPr>
          <p:sp>
            <p:nvSpPr>
              <p:cNvPr id="13" name="TextBox 56"/>
              <p:cNvSpPr txBox="1">
                <a:spLocks/>
              </p:cNvSpPr>
              <p:nvPr/>
            </p:nvSpPr>
            <p:spPr bwMode="auto">
              <a:xfrm>
                <a:off x="4952534" y="1069126"/>
                <a:ext cx="2324566" cy="365391"/>
              </a:xfrm>
              <a:prstGeom prst="rect">
                <a:avLst/>
              </a:prstGeom>
              <a:noFill/>
              <a:extLst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zh-CN" altLang="en-US" sz="1400">
                    <a:solidFill>
                      <a:schemeClr val="accent4"/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14" name="TextBox 57"/>
              <p:cNvSpPr txBox="1">
                <a:spLocks/>
              </p:cNvSpPr>
              <p:nvPr/>
            </p:nvSpPr>
            <p:spPr bwMode="auto">
              <a:xfrm>
                <a:off x="4945500" y="1434518"/>
                <a:ext cx="2338632" cy="595317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>
                <a:normAutofit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此部分内容作为文字排版占位显示 </a:t>
                </a:r>
                <a:b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10" name="Group 58"/>
            <p:cNvGrpSpPr/>
            <p:nvPr/>
          </p:nvGrpSpPr>
          <p:grpSpPr>
            <a:xfrm>
              <a:off x="9002382" y="4595958"/>
              <a:ext cx="2338632" cy="960709"/>
              <a:chOff x="4945500" y="1069126"/>
              <a:chExt cx="2338632" cy="960709"/>
            </a:xfrm>
          </p:grpSpPr>
          <p:sp>
            <p:nvSpPr>
              <p:cNvPr id="11" name="TextBox 71"/>
              <p:cNvSpPr txBox="1">
                <a:spLocks/>
              </p:cNvSpPr>
              <p:nvPr/>
            </p:nvSpPr>
            <p:spPr bwMode="auto">
              <a:xfrm>
                <a:off x="4952534" y="1069126"/>
                <a:ext cx="2324566" cy="365391"/>
              </a:xfrm>
              <a:prstGeom prst="rect">
                <a:avLst/>
              </a:prstGeom>
              <a:noFill/>
              <a:extLst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zh-CN" altLang="en-US" sz="1400">
                    <a:solidFill>
                      <a:schemeClr val="accent6"/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12" name="TextBox 72"/>
              <p:cNvSpPr txBox="1">
                <a:spLocks/>
              </p:cNvSpPr>
              <p:nvPr/>
            </p:nvSpPr>
            <p:spPr bwMode="auto">
              <a:xfrm>
                <a:off x="4945500" y="1434518"/>
                <a:ext cx="2338632" cy="595317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>
                <a:normAutofit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此部分内容作为文字排版占位显示 </a:t>
                </a:r>
                <a:b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</a:p>
            </p:txBody>
          </p:sp>
        </p:grpSp>
      </p:grpSp>
      <p:grpSp>
        <p:nvGrpSpPr>
          <p:cNvPr id="57" name="组合 56"/>
          <p:cNvGrpSpPr/>
          <p:nvPr/>
        </p:nvGrpSpPr>
        <p:grpSpPr>
          <a:xfrm>
            <a:off x="4772561" y="318255"/>
            <a:ext cx="2646878" cy="629704"/>
            <a:chOff x="457200" y="184826"/>
            <a:chExt cx="2646878" cy="629704"/>
          </a:xfrm>
        </p:grpSpPr>
        <p:sp>
          <p:nvSpPr>
            <p:cNvPr id="58" name="文本框 57"/>
            <p:cNvSpPr txBox="1"/>
            <p:nvPr/>
          </p:nvSpPr>
          <p:spPr>
            <a:xfrm>
              <a:off x="457200" y="184826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标题文字添加此处</a:t>
              </a: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466928" y="537531"/>
              <a:ext cx="25886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BIAO TI WEN ZI TIAN JIA CI CHU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05649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950f7461-fe8d-47f8-b686-f9c267fb5a7c"/>
          <p:cNvGrpSpPr>
            <a:grpSpLocks noChangeAspect="1"/>
          </p:cNvGrpSpPr>
          <p:nvPr/>
        </p:nvGrpSpPr>
        <p:grpSpPr>
          <a:xfrm>
            <a:off x="-9525" y="1206131"/>
            <a:ext cx="12208586" cy="4445739"/>
            <a:chOff x="-19050" y="1808820"/>
            <a:chExt cx="9170194" cy="3339313"/>
          </a:xfrm>
        </p:grpSpPr>
        <p:sp>
          <p:nvSpPr>
            <p:cNvPr id="4" name="矩形 3"/>
            <p:cNvSpPr>
              <a:spLocks/>
            </p:cNvSpPr>
            <p:nvPr/>
          </p:nvSpPr>
          <p:spPr bwMode="auto">
            <a:xfrm>
              <a:off x="-19050" y="1808820"/>
              <a:ext cx="3055144" cy="530225"/>
            </a:xfrm>
            <a:prstGeom prst="rect">
              <a:avLst/>
            </a:prstGeom>
            <a:solidFill>
              <a:schemeClr val="accent5"/>
            </a:solidFill>
            <a:ln w="25400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normAutofit/>
            </a:bodyPr>
            <a:lstStyle/>
            <a:p>
              <a:pPr algn="ctr">
                <a:defRPr/>
              </a:pPr>
              <a:r>
                <a:rPr lang="zh-CN" altLang="en-US" sz="1400" b="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5" name="矩形 4"/>
            <p:cNvSpPr>
              <a:spLocks/>
            </p:cNvSpPr>
            <p:nvPr/>
          </p:nvSpPr>
          <p:spPr bwMode="auto">
            <a:xfrm>
              <a:off x="3034507" y="1808820"/>
              <a:ext cx="3055938" cy="530225"/>
            </a:xfrm>
            <a:prstGeom prst="rect">
              <a:avLst/>
            </a:prstGeom>
            <a:solidFill>
              <a:schemeClr val="accent2"/>
            </a:solidFill>
            <a:ln w="25400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sz="1400" b="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6" name="矩形 5"/>
            <p:cNvSpPr>
              <a:spLocks/>
            </p:cNvSpPr>
            <p:nvPr/>
          </p:nvSpPr>
          <p:spPr bwMode="auto">
            <a:xfrm>
              <a:off x="6096000" y="1808820"/>
              <a:ext cx="3055144" cy="530225"/>
            </a:xfrm>
            <a:prstGeom prst="rect">
              <a:avLst/>
            </a:prstGeom>
            <a:solidFill>
              <a:schemeClr val="accent3"/>
            </a:solidFill>
            <a:ln w="25400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normAutofit/>
            </a:bodyPr>
            <a:lstStyle/>
            <a:p>
              <a:pPr algn="ctr">
                <a:defRPr/>
              </a:pPr>
              <a:r>
                <a:rPr lang="zh-CN" altLang="en-US" sz="1400" b="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10" name="文本框 11"/>
            <p:cNvSpPr txBox="1"/>
            <p:nvPr/>
          </p:nvSpPr>
          <p:spPr>
            <a:xfrm>
              <a:off x="248382" y="4495647"/>
              <a:ext cx="2520280" cy="246221"/>
            </a:xfrm>
            <a:prstGeom prst="rect">
              <a:avLst/>
            </a:prstGeom>
          </p:spPr>
          <p:txBody>
            <a:bodyPr vert="horz" wrap="none" lIns="0" tIns="0" rIns="0" bIns="0" anchor="b" anchorCtr="1">
              <a:normAutofit/>
            </a:bodyPr>
            <a:lstStyle/>
            <a:p>
              <a:pPr algn="ctr"/>
              <a:r>
                <a:rPr lang="zh-CN" altLang="en-US" sz="1600" b="1" kern="900">
                  <a:solidFill>
                    <a:schemeClr val="accent5"/>
                  </a:solidFill>
                </a:rPr>
                <a:t>标题文本预设</a:t>
              </a:r>
            </a:p>
          </p:txBody>
        </p:sp>
        <p:sp>
          <p:nvSpPr>
            <p:cNvPr id="11" name="文本框 12"/>
            <p:cNvSpPr txBox="1"/>
            <p:nvPr/>
          </p:nvSpPr>
          <p:spPr>
            <a:xfrm>
              <a:off x="248382" y="4741868"/>
              <a:ext cx="2520280" cy="406265"/>
            </a:xfrm>
            <a:prstGeom prst="rect">
              <a:avLst/>
            </a:prstGeom>
          </p:spPr>
          <p:txBody>
            <a:bodyPr vert="horz" wrap="square" lIns="0" tIns="0" rIns="0" bIns="0" anchor="t" anchorCtr="1">
              <a:normAutofit/>
            </a:bodyPr>
            <a:lstStyle/>
            <a:p>
              <a:pPr lvl="0" algn="ctr">
                <a:lnSpc>
                  <a:spcPct val="120000"/>
                </a:lnSpc>
              </a:pP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</a:rPr>
                <a:t>此部分内容作为文字排版占位显示</a:t>
              </a:r>
              <a:br>
                <a:rPr lang="zh-CN" altLang="en-US" sz="110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</a:rPr>
                <a:t>（建议使用主题字体）</a:t>
              </a:r>
            </a:p>
          </p:txBody>
        </p:sp>
        <p:sp>
          <p:nvSpPr>
            <p:cNvPr id="12" name="文本框 13"/>
            <p:cNvSpPr txBox="1"/>
            <p:nvPr/>
          </p:nvSpPr>
          <p:spPr>
            <a:xfrm>
              <a:off x="3302336" y="4495647"/>
              <a:ext cx="2520280" cy="246221"/>
            </a:xfrm>
            <a:prstGeom prst="rect">
              <a:avLst/>
            </a:prstGeom>
          </p:spPr>
          <p:txBody>
            <a:bodyPr vert="horz" wrap="none" lIns="0" tIns="0" rIns="0" bIns="0" anchor="b" anchorCtr="1">
              <a:normAutofit/>
            </a:bodyPr>
            <a:lstStyle/>
            <a:p>
              <a:pPr algn="ctr"/>
              <a:r>
                <a:rPr lang="zh-CN" altLang="en-US" sz="1600" b="1" kern="900">
                  <a:solidFill>
                    <a:schemeClr val="accent2"/>
                  </a:solidFill>
                </a:rPr>
                <a:t>标题文本预设</a:t>
              </a:r>
            </a:p>
          </p:txBody>
        </p:sp>
        <p:sp>
          <p:nvSpPr>
            <p:cNvPr id="13" name="文本框 14"/>
            <p:cNvSpPr txBox="1"/>
            <p:nvPr/>
          </p:nvSpPr>
          <p:spPr>
            <a:xfrm>
              <a:off x="3302336" y="4741868"/>
              <a:ext cx="2520280" cy="406265"/>
            </a:xfrm>
            <a:prstGeom prst="rect">
              <a:avLst/>
            </a:prstGeom>
          </p:spPr>
          <p:txBody>
            <a:bodyPr vert="horz" wrap="square" lIns="0" tIns="0" rIns="0" bIns="0" anchor="t" anchorCtr="1">
              <a:normAutofit/>
            </a:bodyPr>
            <a:lstStyle/>
            <a:p>
              <a:pPr lvl="0" algn="ctr">
                <a:lnSpc>
                  <a:spcPct val="120000"/>
                </a:lnSpc>
              </a:pP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</a:rPr>
                <a:t>此部分内容作为文字排版占位显示</a:t>
              </a:r>
              <a:br>
                <a:rPr lang="zh-CN" altLang="en-US" sz="110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</a:rPr>
                <a:t>（建议使用主题字体）</a:t>
              </a:r>
            </a:p>
          </p:txBody>
        </p:sp>
        <p:sp>
          <p:nvSpPr>
            <p:cNvPr id="14" name="文本框 15"/>
            <p:cNvSpPr txBox="1"/>
            <p:nvPr/>
          </p:nvSpPr>
          <p:spPr>
            <a:xfrm>
              <a:off x="6368010" y="4495647"/>
              <a:ext cx="2520280" cy="246221"/>
            </a:xfrm>
            <a:prstGeom prst="rect">
              <a:avLst/>
            </a:prstGeom>
          </p:spPr>
          <p:txBody>
            <a:bodyPr vert="horz" wrap="none" lIns="0" tIns="0" rIns="0" bIns="0" anchor="b" anchorCtr="1">
              <a:normAutofit/>
            </a:bodyPr>
            <a:lstStyle/>
            <a:p>
              <a:pPr algn="ctr"/>
              <a:r>
                <a:rPr lang="zh-CN" altLang="en-US" sz="1600" b="1" kern="900">
                  <a:solidFill>
                    <a:schemeClr val="accent3"/>
                  </a:solidFill>
                </a:rPr>
                <a:t>标题文本预设</a:t>
              </a:r>
            </a:p>
          </p:txBody>
        </p:sp>
        <p:sp>
          <p:nvSpPr>
            <p:cNvPr id="15" name="文本框 16"/>
            <p:cNvSpPr txBox="1"/>
            <p:nvPr/>
          </p:nvSpPr>
          <p:spPr>
            <a:xfrm>
              <a:off x="6368010" y="4741868"/>
              <a:ext cx="2520280" cy="406265"/>
            </a:xfrm>
            <a:prstGeom prst="rect">
              <a:avLst/>
            </a:prstGeom>
          </p:spPr>
          <p:txBody>
            <a:bodyPr vert="horz" wrap="square" lIns="0" tIns="0" rIns="0" bIns="0" anchor="t" anchorCtr="1">
              <a:normAutofit/>
            </a:bodyPr>
            <a:lstStyle/>
            <a:p>
              <a:pPr lvl="0" algn="ctr">
                <a:lnSpc>
                  <a:spcPct val="120000"/>
                </a:lnSpc>
              </a:pP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</a:rPr>
                <a:t>此部分内容作为文字排版占位显示</a:t>
              </a:r>
              <a:br>
                <a:rPr lang="zh-CN" altLang="en-US" sz="110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</a:rPr>
                <a:t>（建议使用主题字体）</a:t>
              </a:r>
            </a:p>
          </p:txBody>
        </p:sp>
      </p:grpSp>
      <p:pic>
        <p:nvPicPr>
          <p:cNvPr id="8" name="图片占位符 7"/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" b="332"/>
          <a:stretch>
            <a:fillRect/>
          </a:stretch>
        </p:blipFill>
        <p:spPr>
          <a:xfrm>
            <a:off x="-3484" y="1912037"/>
            <a:ext cx="4061375" cy="2688363"/>
          </a:xfrm>
        </p:spPr>
      </p:pic>
      <p:pic>
        <p:nvPicPr>
          <p:cNvPr id="21" name="图片占位符 20"/>
          <p:cNvPicPr>
            <a:picLocks noGrp="1" noChangeAspect="1"/>
          </p:cNvPicPr>
          <p:nvPr>
            <p:ph type="pic" sz="quarter" idx="1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3" b="603"/>
          <a:stretch>
            <a:fillRect/>
          </a:stretch>
        </p:blipFill>
        <p:spPr/>
      </p:pic>
      <p:pic>
        <p:nvPicPr>
          <p:cNvPr id="23" name="图片占位符 22"/>
          <p:cNvPicPr>
            <a:picLocks noGrp="1" noChangeAspect="1"/>
          </p:cNvPicPr>
          <p:nvPr>
            <p:ph type="pic" sz="quarter" idx="12"/>
          </p:nvPr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" b="332"/>
          <a:stretch>
            <a:fillRect/>
          </a:stretch>
        </p:blipFill>
        <p:spPr/>
      </p:pic>
      <p:grpSp>
        <p:nvGrpSpPr>
          <p:cNvPr id="18" name="组合 17"/>
          <p:cNvGrpSpPr/>
          <p:nvPr/>
        </p:nvGrpSpPr>
        <p:grpSpPr>
          <a:xfrm>
            <a:off x="4772561" y="318255"/>
            <a:ext cx="2646878" cy="629704"/>
            <a:chOff x="457200" y="184826"/>
            <a:chExt cx="2646878" cy="629704"/>
          </a:xfrm>
        </p:grpSpPr>
        <p:sp>
          <p:nvSpPr>
            <p:cNvPr id="19" name="文本框 18"/>
            <p:cNvSpPr txBox="1"/>
            <p:nvPr/>
          </p:nvSpPr>
          <p:spPr>
            <a:xfrm>
              <a:off x="457200" y="184826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标题文字添加此处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466928" y="537531"/>
              <a:ext cx="25886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BIAO TI WEN ZI TIAN JIA CI CHU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81331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/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1541464" y="2547939"/>
            <a:ext cx="1641475" cy="1570037"/>
          </a:xfrm>
          <a:prstGeom prst="rect">
            <a:avLst/>
          </a:prstGeom>
        </p:spPr>
        <p:txBody>
          <a:bodyPr wrap="none" lIns="0" tIns="0" rIns="0" bIns="0" anchor="ctr"/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>
              <a:spcBef>
                <a:spcPct val="20000"/>
              </a:spcBef>
              <a:defRPr/>
            </a:pPr>
            <a:r>
              <a:rPr lang="en-US" sz="11500" dirty="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18" name="文本框 17"/>
          <p:cNvSpPr txBox="1"/>
          <p:nvPr>
            <p:custDataLst>
              <p:tags r:id="rId4"/>
            </p:custDataLst>
          </p:nvPr>
        </p:nvSpPr>
        <p:spPr>
          <a:xfrm>
            <a:off x="3116264" y="2773364"/>
            <a:ext cx="1611339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6000" b="1" i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defRPr>
            </a:lvl1pPr>
          </a:lstStyle>
          <a:p>
            <a:pPr>
              <a:defRPr/>
            </a:pPr>
            <a:r>
              <a:rPr lang="en-US" altLang="zh-CN" sz="3200" dirty="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Part two</a:t>
            </a:r>
            <a:endParaRPr lang="zh-CN" altLang="en-US" sz="3200" dirty="0">
              <a:solidFill>
                <a:schemeClr val="accent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9" name="等腰三角形 18"/>
          <p:cNvSpPr/>
          <p:nvPr>
            <p:custDataLst>
              <p:tags r:id="rId5"/>
            </p:custDataLst>
          </p:nvPr>
        </p:nvSpPr>
        <p:spPr>
          <a:xfrm rot="9233090">
            <a:off x="8731250" y="2454275"/>
            <a:ext cx="266700" cy="230188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latin typeface="Calibri"/>
              <a:ea typeface="幼圆"/>
            </a:endParaRPr>
          </a:p>
        </p:txBody>
      </p:sp>
      <p:sp>
        <p:nvSpPr>
          <p:cNvPr id="20" name="等腰三角形 19"/>
          <p:cNvSpPr/>
          <p:nvPr>
            <p:custDataLst>
              <p:tags r:id="rId6"/>
            </p:custDataLst>
          </p:nvPr>
        </p:nvSpPr>
        <p:spPr>
          <a:xfrm rot="15569576">
            <a:off x="8378826" y="3128963"/>
            <a:ext cx="396875" cy="3429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latin typeface="Calibri"/>
              <a:ea typeface="幼圆"/>
            </a:endParaRPr>
          </a:p>
        </p:txBody>
      </p:sp>
      <p:sp>
        <p:nvSpPr>
          <p:cNvPr id="21" name="等腰三角形 20"/>
          <p:cNvSpPr/>
          <p:nvPr>
            <p:custDataLst>
              <p:tags r:id="rId7"/>
            </p:custDataLst>
          </p:nvPr>
        </p:nvSpPr>
        <p:spPr>
          <a:xfrm rot="21371394">
            <a:off x="8247063" y="1804989"/>
            <a:ext cx="266700" cy="23018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latin typeface="Calibri"/>
              <a:ea typeface="幼圆"/>
            </a:endParaRPr>
          </a:p>
        </p:txBody>
      </p:sp>
      <p:sp>
        <p:nvSpPr>
          <p:cNvPr id="22" name="等腰三角形 21"/>
          <p:cNvSpPr/>
          <p:nvPr>
            <p:custDataLst>
              <p:tags r:id="rId8"/>
            </p:custDataLst>
          </p:nvPr>
        </p:nvSpPr>
        <p:spPr>
          <a:xfrm rot="12912161">
            <a:off x="9288463" y="3487739"/>
            <a:ext cx="944562" cy="815975"/>
          </a:xfrm>
          <a:prstGeom prst="triangl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latin typeface="Calibri"/>
              <a:ea typeface="幼圆"/>
            </a:endParaRPr>
          </a:p>
        </p:txBody>
      </p:sp>
      <p:sp>
        <p:nvSpPr>
          <p:cNvPr id="23" name="等腰三角形 22"/>
          <p:cNvSpPr/>
          <p:nvPr>
            <p:custDataLst>
              <p:tags r:id="rId9"/>
            </p:custDataLst>
          </p:nvPr>
        </p:nvSpPr>
        <p:spPr>
          <a:xfrm rot="12912161">
            <a:off x="9156700" y="3427413"/>
            <a:ext cx="1176338" cy="1014412"/>
          </a:xfrm>
          <a:prstGeom prst="triangl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latin typeface="Calibri"/>
              <a:ea typeface="幼圆"/>
            </a:endParaRPr>
          </a:p>
        </p:txBody>
      </p:sp>
      <p:sp>
        <p:nvSpPr>
          <p:cNvPr id="24" name="椭圆 23"/>
          <p:cNvSpPr/>
          <p:nvPr>
            <p:custDataLst>
              <p:tags r:id="rId10"/>
            </p:custDataLst>
          </p:nvPr>
        </p:nvSpPr>
        <p:spPr>
          <a:xfrm rot="9110320">
            <a:off x="10477500" y="3792539"/>
            <a:ext cx="114300" cy="115887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FFFF"/>
              </a:solidFill>
              <a:latin typeface="Calibri"/>
              <a:ea typeface="幼圆"/>
            </a:endParaRPr>
          </a:p>
        </p:txBody>
      </p:sp>
      <p:sp>
        <p:nvSpPr>
          <p:cNvPr id="25" name="椭圆 24"/>
          <p:cNvSpPr/>
          <p:nvPr>
            <p:custDataLst>
              <p:tags r:id="rId11"/>
            </p:custDataLst>
          </p:nvPr>
        </p:nvSpPr>
        <p:spPr>
          <a:xfrm rot="9110320">
            <a:off x="9388475" y="4295775"/>
            <a:ext cx="115888" cy="115888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FFFF"/>
              </a:solidFill>
              <a:latin typeface="Calibri"/>
              <a:ea typeface="幼圆"/>
            </a:endParaRPr>
          </a:p>
        </p:txBody>
      </p:sp>
      <p:sp>
        <p:nvSpPr>
          <p:cNvPr id="26" name="椭圆 25"/>
          <p:cNvSpPr/>
          <p:nvPr>
            <p:custDataLst>
              <p:tags r:id="rId12"/>
            </p:custDataLst>
          </p:nvPr>
        </p:nvSpPr>
        <p:spPr>
          <a:xfrm rot="9110320">
            <a:off x="9505950" y="3132139"/>
            <a:ext cx="114300" cy="115887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FFFF"/>
              </a:solidFill>
              <a:latin typeface="Calibri"/>
              <a:ea typeface="幼圆"/>
            </a:endParaRPr>
          </a:p>
        </p:txBody>
      </p:sp>
      <p:sp>
        <p:nvSpPr>
          <p:cNvPr id="27" name="等腰三角形 26"/>
          <p:cNvSpPr/>
          <p:nvPr>
            <p:custDataLst>
              <p:tags r:id="rId13"/>
            </p:custDataLst>
          </p:nvPr>
        </p:nvSpPr>
        <p:spPr>
          <a:xfrm rot="18210217">
            <a:off x="7838282" y="2162970"/>
            <a:ext cx="127000" cy="109537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latin typeface="Calibri"/>
              <a:ea typeface="幼圆"/>
            </a:endParaRPr>
          </a:p>
        </p:txBody>
      </p:sp>
      <p:sp>
        <p:nvSpPr>
          <p:cNvPr id="28" name="等腰三角形 27"/>
          <p:cNvSpPr/>
          <p:nvPr>
            <p:custDataLst>
              <p:tags r:id="rId14"/>
            </p:custDataLst>
          </p:nvPr>
        </p:nvSpPr>
        <p:spPr>
          <a:xfrm rot="8748521">
            <a:off x="8196264" y="2314575"/>
            <a:ext cx="128587" cy="109538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latin typeface="Calibri"/>
              <a:ea typeface="幼圆"/>
            </a:endParaRPr>
          </a:p>
        </p:txBody>
      </p:sp>
      <p:cxnSp>
        <p:nvCxnSpPr>
          <p:cNvPr id="2062" name="Straight Connector 13"/>
          <p:cNvCxnSpPr>
            <a:cxnSpLocks noChangeShapeType="1"/>
          </p:cNvCxnSpPr>
          <p:nvPr>
            <p:custDataLst>
              <p:tags r:id="rId15"/>
            </p:custDataLst>
          </p:nvPr>
        </p:nvCxnSpPr>
        <p:spPr bwMode="auto">
          <a:xfrm flipH="1">
            <a:off x="1524000" y="4110038"/>
            <a:ext cx="6732588" cy="0"/>
          </a:xfrm>
          <a:prstGeom prst="line">
            <a:avLst/>
          </a:prstGeom>
          <a:noFill/>
          <a:ln w="19050" cap="sq" algn="ctr">
            <a:solidFill>
              <a:schemeClr val="accent1"/>
            </a:solidFill>
            <a:miter lim="800000"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文本框 16"/>
          <p:cNvSpPr txBox="1"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3082926" y="3357564"/>
            <a:ext cx="5032375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>
            <a:normAutofit fontScale="92500"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3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LOREM IPSUM DOLOR</a:t>
            </a:r>
            <a:endParaRPr lang="zh-CN" altLang="en-US" sz="3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668907862"/>
      </p:ext>
    </p:extLst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01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Oval 2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Oval 2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Oval 2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26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2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Straight Connector 1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文本框 16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Text Placeholder 3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TextBox 1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18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19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2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2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2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Oval 23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Oval 24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Oval 25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26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2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Text Placeholder 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Straight Connector 13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文本框 16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Text Placeholder 3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TextBox 17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18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19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2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2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2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TextBox 17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Oval 23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Oval 24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Oval 25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26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27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Straight Connector 13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文本框 16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Text Placeholder 3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TextBox 1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18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18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19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20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2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22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Oval 23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Oval 24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Oval 25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26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2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19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Straight Connector 13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文本框 1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2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2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2112352"/>
  <p:tag name="MH_LIBRARY" val="GRAPHIC"/>
  <p:tag name="MH_ORDER" val="Isosceles Triangle 22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606A74"/>
      </a:accent1>
      <a:accent2>
        <a:srgbClr val="6A757F"/>
      </a:accent2>
      <a:accent3>
        <a:srgbClr val="212930"/>
      </a:accent3>
      <a:accent4>
        <a:srgbClr val="414B56"/>
      </a:accent4>
      <a:accent5>
        <a:srgbClr val="3D4242"/>
      </a:accent5>
      <a:accent6>
        <a:srgbClr val="323531"/>
      </a:accent6>
      <a:hlink>
        <a:srgbClr val="606A74"/>
      </a:hlink>
      <a:folHlink>
        <a:srgbClr val="BFBFB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1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2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2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2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2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2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606A74"/>
    </a:accent1>
    <a:accent2>
      <a:srgbClr val="6A757F"/>
    </a:accent2>
    <a:accent3>
      <a:srgbClr val="212930"/>
    </a:accent3>
    <a:accent4>
      <a:srgbClr val="414B56"/>
    </a:accent4>
    <a:accent5>
      <a:srgbClr val="3D4242"/>
    </a:accent5>
    <a:accent6>
      <a:srgbClr val="323531"/>
    </a:accent6>
    <a:hlink>
      <a:srgbClr val="606A7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1455</Words>
  <Application>Microsoft Office PowerPoint</Application>
  <PresentationFormat>宽屏</PresentationFormat>
  <Paragraphs>243</Paragraphs>
  <Slides>24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Meiryo UI</vt:lpstr>
      <vt:lpstr>等线</vt:lpstr>
      <vt:lpstr>等线 Light</vt:lpstr>
      <vt:lpstr>微软雅黑</vt:lpstr>
      <vt:lpstr>幼圆</vt:lpstr>
      <vt:lpstr>Arial</vt:lpstr>
      <vt:lpstr>Calibri</vt:lpstr>
      <vt:lpstr>Tahoma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011</dc:title>
  <dc:creator>逆流的小鱼</dc:creator>
  <cp:lastModifiedBy>Administrator</cp:lastModifiedBy>
  <cp:revision>12</cp:revision>
  <dcterms:created xsi:type="dcterms:W3CDTF">2017-04-11T05:09:38Z</dcterms:created>
  <dcterms:modified xsi:type="dcterms:W3CDTF">2017-08-16T11:45:49Z</dcterms:modified>
</cp:coreProperties>
</file>

<file path=docProps/thumbnail.jpeg>
</file>